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1" r:id="rId4"/>
    <p:sldId id="263" r:id="rId5"/>
    <p:sldId id="258" r:id="rId6"/>
    <p:sldId id="259" r:id="rId7"/>
    <p:sldId id="262" r:id="rId8"/>
    <p:sldId id="289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90" r:id="rId22"/>
    <p:sldId id="276" r:id="rId23"/>
    <p:sldId id="277" r:id="rId24"/>
    <p:sldId id="278" r:id="rId25"/>
    <p:sldId id="282" r:id="rId26"/>
    <p:sldId id="287" r:id="rId27"/>
    <p:sldId id="291" r:id="rId28"/>
    <p:sldId id="288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81" d="100"/>
          <a:sy n="81" d="100"/>
        </p:scale>
        <p:origin x="84" y="-3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Relationship Id="rId14" Type="http://schemas.openxmlformats.org/officeDocument/2006/relationships/image" Target="../media/image15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2.png"/><Relationship Id="rId7" Type="http://schemas.openxmlformats.org/officeDocument/2006/relationships/image" Target="../media/image21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3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4" Type="http://schemas.openxmlformats.org/officeDocument/2006/relationships/image" Target="../media/image13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Relationship Id="rId14" Type="http://schemas.openxmlformats.org/officeDocument/2006/relationships/image" Target="../media/image15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2.png"/><Relationship Id="rId7" Type="http://schemas.openxmlformats.org/officeDocument/2006/relationships/image" Target="../media/image21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3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4" Type="http://schemas.openxmlformats.org/officeDocument/2006/relationships/image" Target="../media/image1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2EC5498-A355-47BD-8D90-66C4EF39735A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F5201EB7-D605-408D-9908-F29A06A27C9D}">
      <dgm:prSet/>
      <dgm:spPr/>
      <dgm:t>
        <a:bodyPr/>
        <a:lstStyle/>
        <a:p>
          <a:r>
            <a:rPr lang="en-US" dirty="0"/>
            <a:t>Introduction</a:t>
          </a:r>
        </a:p>
      </dgm:t>
    </dgm:pt>
    <dgm:pt modelId="{3584903B-74F6-4A10-B28E-96F9C48A19F9}" type="parTrans" cxnId="{7268BC8E-3AFD-4DAC-945A-3A4187AA8E8C}">
      <dgm:prSet/>
      <dgm:spPr/>
      <dgm:t>
        <a:bodyPr/>
        <a:lstStyle/>
        <a:p>
          <a:endParaRPr lang="en-US"/>
        </a:p>
      </dgm:t>
    </dgm:pt>
    <dgm:pt modelId="{DE04D7D1-4B69-4E3B-BBC1-7C40694EF8AA}" type="sibTrans" cxnId="{7268BC8E-3AFD-4DAC-945A-3A4187AA8E8C}">
      <dgm:prSet/>
      <dgm:spPr/>
      <dgm:t>
        <a:bodyPr/>
        <a:lstStyle/>
        <a:p>
          <a:endParaRPr lang="en-US"/>
        </a:p>
      </dgm:t>
    </dgm:pt>
    <dgm:pt modelId="{9237B6A9-2BAE-4F7C-9F1B-10F273C927AE}">
      <dgm:prSet/>
      <dgm:spPr/>
      <dgm:t>
        <a:bodyPr/>
        <a:lstStyle/>
        <a:p>
          <a:endParaRPr lang="en-US" dirty="0"/>
        </a:p>
      </dgm:t>
    </dgm:pt>
    <dgm:pt modelId="{DB561B26-6F5D-4142-96EA-678978A6B8DA}" type="parTrans" cxnId="{C67F82C8-5785-438D-BCCF-04D89837708F}">
      <dgm:prSet/>
      <dgm:spPr/>
      <dgm:t>
        <a:bodyPr/>
        <a:lstStyle/>
        <a:p>
          <a:endParaRPr lang="en-US"/>
        </a:p>
      </dgm:t>
    </dgm:pt>
    <dgm:pt modelId="{15AB6179-242C-42F1-B2A0-AD9C1DA30673}" type="sibTrans" cxnId="{C67F82C8-5785-438D-BCCF-04D89837708F}">
      <dgm:prSet/>
      <dgm:spPr/>
      <dgm:t>
        <a:bodyPr/>
        <a:lstStyle/>
        <a:p>
          <a:endParaRPr lang="en-US"/>
        </a:p>
      </dgm:t>
    </dgm:pt>
    <dgm:pt modelId="{A2151226-03AE-44D5-8E1B-89A1452A4865}">
      <dgm:prSet/>
      <dgm:spPr/>
      <dgm:t>
        <a:bodyPr/>
        <a:lstStyle/>
        <a:p>
          <a:r>
            <a:rPr lang="en-US" dirty="0"/>
            <a:t>Data Pre-processing &amp; Databases</a:t>
          </a:r>
        </a:p>
      </dgm:t>
    </dgm:pt>
    <dgm:pt modelId="{BD678BAE-99B8-49AF-89D4-4B735004FE0B}" type="parTrans" cxnId="{9BA304BA-7ECF-48A4-99EB-730D10A7E00F}">
      <dgm:prSet/>
      <dgm:spPr/>
      <dgm:t>
        <a:bodyPr/>
        <a:lstStyle/>
        <a:p>
          <a:endParaRPr lang="en-US"/>
        </a:p>
      </dgm:t>
    </dgm:pt>
    <dgm:pt modelId="{27AA9827-4AF8-4D03-9124-B6579B1917C1}" type="sibTrans" cxnId="{9BA304BA-7ECF-48A4-99EB-730D10A7E00F}">
      <dgm:prSet/>
      <dgm:spPr/>
      <dgm:t>
        <a:bodyPr/>
        <a:lstStyle/>
        <a:p>
          <a:endParaRPr lang="en-US"/>
        </a:p>
      </dgm:t>
    </dgm:pt>
    <dgm:pt modelId="{B93C3399-4122-4B32-9793-D58E493B4D3E}">
      <dgm:prSet/>
      <dgm:spPr/>
      <dgm:t>
        <a:bodyPr/>
        <a:lstStyle/>
        <a:p>
          <a:r>
            <a:rPr lang="en-US"/>
            <a:t>Network Analysis</a:t>
          </a:r>
        </a:p>
      </dgm:t>
    </dgm:pt>
    <dgm:pt modelId="{F1233764-FCB1-4F6A-9DC5-6BFE052145CB}" type="parTrans" cxnId="{7C6B1A1C-EC67-428E-B423-3713326C4DD3}">
      <dgm:prSet/>
      <dgm:spPr/>
      <dgm:t>
        <a:bodyPr/>
        <a:lstStyle/>
        <a:p>
          <a:endParaRPr lang="en-US"/>
        </a:p>
      </dgm:t>
    </dgm:pt>
    <dgm:pt modelId="{94E816D5-3A56-443E-B9C1-A197A82412C8}" type="sibTrans" cxnId="{7C6B1A1C-EC67-428E-B423-3713326C4DD3}">
      <dgm:prSet/>
      <dgm:spPr/>
      <dgm:t>
        <a:bodyPr/>
        <a:lstStyle/>
        <a:p>
          <a:endParaRPr lang="en-US"/>
        </a:p>
      </dgm:t>
    </dgm:pt>
    <dgm:pt modelId="{64387D0B-8BD9-4905-813F-73809EE554C3}">
      <dgm:prSet/>
      <dgm:spPr/>
      <dgm:t>
        <a:bodyPr/>
        <a:lstStyle/>
        <a:p>
          <a:r>
            <a:rPr lang="en-US"/>
            <a:t>Predictive Modelling</a:t>
          </a:r>
        </a:p>
      </dgm:t>
    </dgm:pt>
    <dgm:pt modelId="{3454A0D9-133B-4F82-ACE8-DF7A62B209D4}" type="parTrans" cxnId="{BB32FE6F-1DFF-411F-A106-E47AEA86AD77}">
      <dgm:prSet/>
      <dgm:spPr/>
      <dgm:t>
        <a:bodyPr/>
        <a:lstStyle/>
        <a:p>
          <a:endParaRPr lang="en-US"/>
        </a:p>
      </dgm:t>
    </dgm:pt>
    <dgm:pt modelId="{52519ED5-C5D9-48FD-91EE-81000A76FD94}" type="sibTrans" cxnId="{BB32FE6F-1DFF-411F-A106-E47AEA86AD77}">
      <dgm:prSet/>
      <dgm:spPr/>
      <dgm:t>
        <a:bodyPr/>
        <a:lstStyle/>
        <a:p>
          <a:endParaRPr lang="en-US"/>
        </a:p>
      </dgm:t>
    </dgm:pt>
    <dgm:pt modelId="{C40D865C-DB2A-4508-8148-46B1EC02F787}">
      <dgm:prSet/>
      <dgm:spPr/>
      <dgm:t>
        <a:bodyPr/>
        <a:lstStyle/>
        <a:p>
          <a:r>
            <a:rPr lang="en-US"/>
            <a:t>Data Visualization</a:t>
          </a:r>
        </a:p>
      </dgm:t>
    </dgm:pt>
    <dgm:pt modelId="{2AB88D5F-61C5-491A-90FE-CD9C51E4BE5B}" type="parTrans" cxnId="{1C77B5C1-E8F6-4C16-8D11-FB697EDCF5F9}">
      <dgm:prSet/>
      <dgm:spPr/>
      <dgm:t>
        <a:bodyPr/>
        <a:lstStyle/>
        <a:p>
          <a:endParaRPr lang="en-US"/>
        </a:p>
      </dgm:t>
    </dgm:pt>
    <dgm:pt modelId="{08D2B9D7-7E70-495B-AFAE-CDECA71E2E79}" type="sibTrans" cxnId="{1C77B5C1-E8F6-4C16-8D11-FB697EDCF5F9}">
      <dgm:prSet/>
      <dgm:spPr/>
      <dgm:t>
        <a:bodyPr/>
        <a:lstStyle/>
        <a:p>
          <a:endParaRPr lang="en-US"/>
        </a:p>
      </dgm:t>
    </dgm:pt>
    <dgm:pt modelId="{9087B5C8-EDC8-4948-878A-06531C68565B}">
      <dgm:prSet/>
      <dgm:spPr/>
      <dgm:t>
        <a:bodyPr/>
        <a:lstStyle/>
        <a:p>
          <a:r>
            <a:rPr lang="en-US"/>
            <a:t>Conclusion</a:t>
          </a:r>
        </a:p>
      </dgm:t>
    </dgm:pt>
    <dgm:pt modelId="{8B7A0821-9F51-42C9-A3C2-488C2EB17FE2}" type="parTrans" cxnId="{CA2F42CD-0729-427A-A90B-4C9BB8E716F5}">
      <dgm:prSet/>
      <dgm:spPr/>
      <dgm:t>
        <a:bodyPr/>
        <a:lstStyle/>
        <a:p>
          <a:endParaRPr lang="en-US"/>
        </a:p>
      </dgm:t>
    </dgm:pt>
    <dgm:pt modelId="{D1CCAF84-5A72-4B8A-A489-C750103394DE}" type="sibTrans" cxnId="{CA2F42CD-0729-427A-A90B-4C9BB8E716F5}">
      <dgm:prSet/>
      <dgm:spPr/>
      <dgm:t>
        <a:bodyPr/>
        <a:lstStyle/>
        <a:p>
          <a:endParaRPr lang="en-US"/>
        </a:p>
      </dgm:t>
    </dgm:pt>
    <dgm:pt modelId="{B5B43FE6-19D0-4675-8202-22649B2F74B0}" type="pres">
      <dgm:prSet presAssocID="{B2EC5498-A355-47BD-8D90-66C4EF39735A}" presName="root" presStyleCnt="0">
        <dgm:presLayoutVars>
          <dgm:dir/>
          <dgm:resizeHandles val="exact"/>
        </dgm:presLayoutVars>
      </dgm:prSet>
      <dgm:spPr/>
    </dgm:pt>
    <dgm:pt modelId="{C943F053-916E-4A96-891F-53967DF7627D}" type="pres">
      <dgm:prSet presAssocID="{F5201EB7-D605-408D-9908-F29A06A27C9D}" presName="compNode" presStyleCnt="0"/>
      <dgm:spPr/>
    </dgm:pt>
    <dgm:pt modelId="{2DAFBA36-6D1A-4F66-9135-B57E9B75CF5D}" type="pres">
      <dgm:prSet presAssocID="{F5201EB7-D605-408D-9908-F29A06A27C9D}" presName="bgRect" presStyleLbl="bgShp" presStyleIdx="0" presStyleCnt="7"/>
      <dgm:spPr/>
    </dgm:pt>
    <dgm:pt modelId="{EED1DA70-D77C-4C97-9DE3-8A8DE782C8ED}" type="pres">
      <dgm:prSet presAssocID="{F5201EB7-D605-408D-9908-F29A06A27C9D}" presName="iconRect" presStyleLbl="node1" presStyleIdx="0" presStyleCnt="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AE85F595-6888-4A3D-A833-7F350FC476DE}" type="pres">
      <dgm:prSet presAssocID="{F5201EB7-D605-408D-9908-F29A06A27C9D}" presName="spaceRect" presStyleCnt="0"/>
      <dgm:spPr/>
    </dgm:pt>
    <dgm:pt modelId="{A396C2DF-D136-4CA4-944F-FBCD96EA7D13}" type="pres">
      <dgm:prSet presAssocID="{F5201EB7-D605-408D-9908-F29A06A27C9D}" presName="parTx" presStyleLbl="revTx" presStyleIdx="0" presStyleCnt="7">
        <dgm:presLayoutVars>
          <dgm:chMax val="0"/>
          <dgm:chPref val="0"/>
        </dgm:presLayoutVars>
      </dgm:prSet>
      <dgm:spPr/>
    </dgm:pt>
    <dgm:pt modelId="{B138F620-DE6C-4D0A-BFD6-1051F947CD13}" type="pres">
      <dgm:prSet presAssocID="{DE04D7D1-4B69-4E3B-BBC1-7C40694EF8AA}" presName="sibTrans" presStyleCnt="0"/>
      <dgm:spPr/>
    </dgm:pt>
    <dgm:pt modelId="{D5D03F38-543E-4511-8033-389F92062D22}" type="pres">
      <dgm:prSet presAssocID="{9237B6A9-2BAE-4F7C-9F1B-10F273C927AE}" presName="compNode" presStyleCnt="0"/>
      <dgm:spPr/>
    </dgm:pt>
    <dgm:pt modelId="{9D094A3E-C1C6-4C9F-B06B-651E8C1AE4AC}" type="pres">
      <dgm:prSet presAssocID="{9237B6A9-2BAE-4F7C-9F1B-10F273C927AE}" presName="bgRect" presStyleLbl="bgShp" presStyleIdx="1" presStyleCnt="7" custLinFactNeighborY="4403"/>
      <dgm:spPr/>
    </dgm:pt>
    <dgm:pt modelId="{4750E809-7E9F-4982-9080-E88552FC36AC}" type="pres">
      <dgm:prSet presAssocID="{9237B6A9-2BAE-4F7C-9F1B-10F273C927AE}" presName="iconRect" presStyleLbl="node1" presStyleIdx="1" presStyleCnt="7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D1D618F0-B56E-4CBB-9A41-74DC532A9068}" type="pres">
      <dgm:prSet presAssocID="{9237B6A9-2BAE-4F7C-9F1B-10F273C927AE}" presName="spaceRect" presStyleCnt="0"/>
      <dgm:spPr/>
    </dgm:pt>
    <dgm:pt modelId="{13EF770F-1185-4424-86F3-2ABD915598FB}" type="pres">
      <dgm:prSet presAssocID="{9237B6A9-2BAE-4F7C-9F1B-10F273C927AE}" presName="parTx" presStyleLbl="revTx" presStyleIdx="1" presStyleCnt="7">
        <dgm:presLayoutVars>
          <dgm:chMax val="0"/>
          <dgm:chPref val="0"/>
        </dgm:presLayoutVars>
      </dgm:prSet>
      <dgm:spPr/>
    </dgm:pt>
    <dgm:pt modelId="{048FB4D8-20DF-4435-B04A-5FDBA8D53830}" type="pres">
      <dgm:prSet presAssocID="{15AB6179-242C-42F1-B2A0-AD9C1DA30673}" presName="sibTrans" presStyleCnt="0"/>
      <dgm:spPr/>
    </dgm:pt>
    <dgm:pt modelId="{80228830-B9D2-48CE-BFEB-57C7C60D26AE}" type="pres">
      <dgm:prSet presAssocID="{A2151226-03AE-44D5-8E1B-89A1452A4865}" presName="compNode" presStyleCnt="0"/>
      <dgm:spPr/>
    </dgm:pt>
    <dgm:pt modelId="{84E6B22B-2A61-4D10-8501-BD80671D6446}" type="pres">
      <dgm:prSet presAssocID="{A2151226-03AE-44D5-8E1B-89A1452A4865}" presName="bgRect" presStyleLbl="bgShp" presStyleIdx="2" presStyleCnt="7"/>
      <dgm:spPr/>
    </dgm:pt>
    <dgm:pt modelId="{E951D5EE-41A2-4821-83F3-94CA7AEF1D22}" type="pres">
      <dgm:prSet presAssocID="{A2151226-03AE-44D5-8E1B-89A1452A4865}" presName="iconRect" presStyleLbl="node1" presStyleIdx="2" presStyleCnt="7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erver"/>
        </a:ext>
      </dgm:extLst>
    </dgm:pt>
    <dgm:pt modelId="{B531D99D-EEF3-4291-A8F2-4DEA1A118A71}" type="pres">
      <dgm:prSet presAssocID="{A2151226-03AE-44D5-8E1B-89A1452A4865}" presName="spaceRect" presStyleCnt="0"/>
      <dgm:spPr/>
    </dgm:pt>
    <dgm:pt modelId="{5FCE4AF6-40E1-4BDF-A424-342A26DC898D}" type="pres">
      <dgm:prSet presAssocID="{A2151226-03AE-44D5-8E1B-89A1452A4865}" presName="parTx" presStyleLbl="revTx" presStyleIdx="2" presStyleCnt="7">
        <dgm:presLayoutVars>
          <dgm:chMax val="0"/>
          <dgm:chPref val="0"/>
        </dgm:presLayoutVars>
      </dgm:prSet>
      <dgm:spPr/>
    </dgm:pt>
    <dgm:pt modelId="{0016D9B0-7D3F-4631-9B35-2132D9798626}" type="pres">
      <dgm:prSet presAssocID="{27AA9827-4AF8-4D03-9124-B6579B1917C1}" presName="sibTrans" presStyleCnt="0"/>
      <dgm:spPr/>
    </dgm:pt>
    <dgm:pt modelId="{B6512947-18A2-468C-8AE3-FEA940620284}" type="pres">
      <dgm:prSet presAssocID="{B93C3399-4122-4B32-9793-D58E493B4D3E}" presName="compNode" presStyleCnt="0"/>
      <dgm:spPr/>
    </dgm:pt>
    <dgm:pt modelId="{0EF5F7A2-96B9-4441-B0CE-73EAC963AB5C}" type="pres">
      <dgm:prSet presAssocID="{B93C3399-4122-4B32-9793-D58E493B4D3E}" presName="bgRect" presStyleLbl="bgShp" presStyleIdx="3" presStyleCnt="7"/>
      <dgm:spPr/>
    </dgm:pt>
    <dgm:pt modelId="{9626C860-B66B-4352-8FB7-96EF5CF6F2E0}" type="pres">
      <dgm:prSet presAssocID="{B93C3399-4122-4B32-9793-D58E493B4D3E}" presName="iconRect" presStyleLbl="node1" presStyleIdx="3" presStyleCnt="7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Network"/>
        </a:ext>
      </dgm:extLst>
    </dgm:pt>
    <dgm:pt modelId="{221447DC-85C0-4EA9-90D4-3B6144CE3149}" type="pres">
      <dgm:prSet presAssocID="{B93C3399-4122-4B32-9793-D58E493B4D3E}" presName="spaceRect" presStyleCnt="0"/>
      <dgm:spPr/>
    </dgm:pt>
    <dgm:pt modelId="{D83BCB4E-C2D8-4FD8-8F70-B1D1E3E21BC4}" type="pres">
      <dgm:prSet presAssocID="{B93C3399-4122-4B32-9793-D58E493B4D3E}" presName="parTx" presStyleLbl="revTx" presStyleIdx="3" presStyleCnt="7">
        <dgm:presLayoutVars>
          <dgm:chMax val="0"/>
          <dgm:chPref val="0"/>
        </dgm:presLayoutVars>
      </dgm:prSet>
      <dgm:spPr/>
    </dgm:pt>
    <dgm:pt modelId="{907A1AD9-FEFC-4DFC-B9AC-CD596149F587}" type="pres">
      <dgm:prSet presAssocID="{94E816D5-3A56-443E-B9C1-A197A82412C8}" presName="sibTrans" presStyleCnt="0"/>
      <dgm:spPr/>
    </dgm:pt>
    <dgm:pt modelId="{EA3A8594-8829-4CB5-9EB1-6EBE0A8A4522}" type="pres">
      <dgm:prSet presAssocID="{64387D0B-8BD9-4905-813F-73809EE554C3}" presName="compNode" presStyleCnt="0"/>
      <dgm:spPr/>
    </dgm:pt>
    <dgm:pt modelId="{AC75CF64-9ECB-4776-AA2B-E4CB94B4E53B}" type="pres">
      <dgm:prSet presAssocID="{64387D0B-8BD9-4905-813F-73809EE554C3}" presName="bgRect" presStyleLbl="bgShp" presStyleIdx="4" presStyleCnt="7"/>
      <dgm:spPr/>
    </dgm:pt>
    <dgm:pt modelId="{6A9F8A8A-4F2A-43AC-AFA7-2BB1D6B1B05D}" type="pres">
      <dgm:prSet presAssocID="{64387D0B-8BD9-4905-813F-73809EE554C3}" presName="iconRect" presStyleLbl="node1" presStyleIdx="4" presStyleCnt="7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22A57B99-F914-41F6-9F07-B98437DC10FF}" type="pres">
      <dgm:prSet presAssocID="{64387D0B-8BD9-4905-813F-73809EE554C3}" presName="spaceRect" presStyleCnt="0"/>
      <dgm:spPr/>
    </dgm:pt>
    <dgm:pt modelId="{99CE0AD2-D0C3-41D9-A652-394FCDEE1B4F}" type="pres">
      <dgm:prSet presAssocID="{64387D0B-8BD9-4905-813F-73809EE554C3}" presName="parTx" presStyleLbl="revTx" presStyleIdx="4" presStyleCnt="7">
        <dgm:presLayoutVars>
          <dgm:chMax val="0"/>
          <dgm:chPref val="0"/>
        </dgm:presLayoutVars>
      </dgm:prSet>
      <dgm:spPr/>
    </dgm:pt>
    <dgm:pt modelId="{49E7F7D8-5D0F-4526-A3FB-9A3211A7EE3D}" type="pres">
      <dgm:prSet presAssocID="{52519ED5-C5D9-48FD-91EE-81000A76FD94}" presName="sibTrans" presStyleCnt="0"/>
      <dgm:spPr/>
    </dgm:pt>
    <dgm:pt modelId="{2F390515-E558-4650-8457-8082CC479D77}" type="pres">
      <dgm:prSet presAssocID="{C40D865C-DB2A-4508-8148-46B1EC02F787}" presName="compNode" presStyleCnt="0"/>
      <dgm:spPr/>
    </dgm:pt>
    <dgm:pt modelId="{F620DCDF-DFE5-4470-8C9B-FD2A9B465052}" type="pres">
      <dgm:prSet presAssocID="{C40D865C-DB2A-4508-8148-46B1EC02F787}" presName="bgRect" presStyleLbl="bgShp" presStyleIdx="5" presStyleCnt="7"/>
      <dgm:spPr/>
    </dgm:pt>
    <dgm:pt modelId="{AC751623-0A24-4DD2-9AD7-6D8CBDF1B93A}" type="pres">
      <dgm:prSet presAssocID="{C40D865C-DB2A-4508-8148-46B1EC02F787}" presName="iconRect" presStyleLbl="node1" presStyleIdx="5" presStyleCnt="7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DC2E949B-A7A9-4AD6-900D-7565BEC2149A}" type="pres">
      <dgm:prSet presAssocID="{C40D865C-DB2A-4508-8148-46B1EC02F787}" presName="spaceRect" presStyleCnt="0"/>
      <dgm:spPr/>
    </dgm:pt>
    <dgm:pt modelId="{BF9BE54C-EDC6-474C-B660-1779AE3C2E5B}" type="pres">
      <dgm:prSet presAssocID="{C40D865C-DB2A-4508-8148-46B1EC02F787}" presName="parTx" presStyleLbl="revTx" presStyleIdx="5" presStyleCnt="7">
        <dgm:presLayoutVars>
          <dgm:chMax val="0"/>
          <dgm:chPref val="0"/>
        </dgm:presLayoutVars>
      </dgm:prSet>
      <dgm:spPr/>
    </dgm:pt>
    <dgm:pt modelId="{313F2494-A1FC-41F5-AEFF-80A12078E0DC}" type="pres">
      <dgm:prSet presAssocID="{08D2B9D7-7E70-495B-AFAE-CDECA71E2E79}" presName="sibTrans" presStyleCnt="0"/>
      <dgm:spPr/>
    </dgm:pt>
    <dgm:pt modelId="{73D3E892-C8B1-4A5D-81E1-6F38F3D11D29}" type="pres">
      <dgm:prSet presAssocID="{9087B5C8-EDC8-4948-878A-06531C68565B}" presName="compNode" presStyleCnt="0"/>
      <dgm:spPr/>
    </dgm:pt>
    <dgm:pt modelId="{E464A8C2-1114-4897-A7E5-DBB8F68E8DA1}" type="pres">
      <dgm:prSet presAssocID="{9087B5C8-EDC8-4948-878A-06531C68565B}" presName="bgRect" presStyleLbl="bgShp" presStyleIdx="6" presStyleCnt="7"/>
      <dgm:spPr/>
    </dgm:pt>
    <dgm:pt modelId="{38516DE8-FB4D-49C2-AA4C-699C3FA616A2}" type="pres">
      <dgm:prSet presAssocID="{9087B5C8-EDC8-4948-878A-06531C68565B}" presName="iconRect" presStyleLbl="node1" presStyleIdx="6" presStyleCnt="7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avel"/>
        </a:ext>
      </dgm:extLst>
    </dgm:pt>
    <dgm:pt modelId="{A5DA19D4-EBA0-470F-809C-080AFFA9FBBD}" type="pres">
      <dgm:prSet presAssocID="{9087B5C8-EDC8-4948-878A-06531C68565B}" presName="spaceRect" presStyleCnt="0"/>
      <dgm:spPr/>
    </dgm:pt>
    <dgm:pt modelId="{DF786031-EF2D-4C13-872E-40828C609C3C}" type="pres">
      <dgm:prSet presAssocID="{9087B5C8-EDC8-4948-878A-06531C68565B}" presName="parTx" presStyleLbl="revTx" presStyleIdx="6" presStyleCnt="7">
        <dgm:presLayoutVars>
          <dgm:chMax val="0"/>
          <dgm:chPref val="0"/>
        </dgm:presLayoutVars>
      </dgm:prSet>
      <dgm:spPr/>
    </dgm:pt>
  </dgm:ptLst>
  <dgm:cxnLst>
    <dgm:cxn modelId="{4D235212-192F-44A7-826B-0140D179A60A}" type="presOf" srcId="{64387D0B-8BD9-4905-813F-73809EE554C3}" destId="{99CE0AD2-D0C3-41D9-A652-394FCDEE1B4F}" srcOrd="0" destOrd="0" presId="urn:microsoft.com/office/officeart/2018/2/layout/IconVerticalSolidList"/>
    <dgm:cxn modelId="{FA58181B-2AF9-44AB-80C2-5725A7E84472}" type="presOf" srcId="{9087B5C8-EDC8-4948-878A-06531C68565B}" destId="{DF786031-EF2D-4C13-872E-40828C609C3C}" srcOrd="0" destOrd="0" presId="urn:microsoft.com/office/officeart/2018/2/layout/IconVerticalSolidList"/>
    <dgm:cxn modelId="{7C6B1A1C-EC67-428E-B423-3713326C4DD3}" srcId="{B2EC5498-A355-47BD-8D90-66C4EF39735A}" destId="{B93C3399-4122-4B32-9793-D58E493B4D3E}" srcOrd="3" destOrd="0" parTransId="{F1233764-FCB1-4F6A-9DC5-6BFE052145CB}" sibTransId="{94E816D5-3A56-443E-B9C1-A197A82412C8}"/>
    <dgm:cxn modelId="{5E6E0521-FB50-4818-8E4C-05E92C57DE63}" type="presOf" srcId="{9237B6A9-2BAE-4F7C-9F1B-10F273C927AE}" destId="{13EF770F-1185-4424-86F3-2ABD915598FB}" srcOrd="0" destOrd="0" presId="urn:microsoft.com/office/officeart/2018/2/layout/IconVerticalSolidList"/>
    <dgm:cxn modelId="{0010AC23-6E77-45BE-8347-28C472C7F430}" type="presOf" srcId="{B2EC5498-A355-47BD-8D90-66C4EF39735A}" destId="{B5B43FE6-19D0-4675-8202-22649B2F74B0}" srcOrd="0" destOrd="0" presId="urn:microsoft.com/office/officeart/2018/2/layout/IconVerticalSolidList"/>
    <dgm:cxn modelId="{99B3434A-D60F-498D-9326-6E0E66E8A69A}" type="presOf" srcId="{F5201EB7-D605-408D-9908-F29A06A27C9D}" destId="{A396C2DF-D136-4CA4-944F-FBCD96EA7D13}" srcOrd="0" destOrd="0" presId="urn:microsoft.com/office/officeart/2018/2/layout/IconVerticalSolidList"/>
    <dgm:cxn modelId="{BB32FE6F-1DFF-411F-A106-E47AEA86AD77}" srcId="{B2EC5498-A355-47BD-8D90-66C4EF39735A}" destId="{64387D0B-8BD9-4905-813F-73809EE554C3}" srcOrd="4" destOrd="0" parTransId="{3454A0D9-133B-4F82-ACE8-DF7A62B209D4}" sibTransId="{52519ED5-C5D9-48FD-91EE-81000A76FD94}"/>
    <dgm:cxn modelId="{7268BC8E-3AFD-4DAC-945A-3A4187AA8E8C}" srcId="{B2EC5498-A355-47BD-8D90-66C4EF39735A}" destId="{F5201EB7-D605-408D-9908-F29A06A27C9D}" srcOrd="0" destOrd="0" parTransId="{3584903B-74F6-4A10-B28E-96F9C48A19F9}" sibTransId="{DE04D7D1-4B69-4E3B-BBC1-7C40694EF8AA}"/>
    <dgm:cxn modelId="{4D03FD8E-F3A6-430F-954A-23DB55881277}" type="presOf" srcId="{B93C3399-4122-4B32-9793-D58E493B4D3E}" destId="{D83BCB4E-C2D8-4FD8-8F70-B1D1E3E21BC4}" srcOrd="0" destOrd="0" presId="urn:microsoft.com/office/officeart/2018/2/layout/IconVerticalSolidList"/>
    <dgm:cxn modelId="{9BA304BA-7ECF-48A4-99EB-730D10A7E00F}" srcId="{B2EC5498-A355-47BD-8D90-66C4EF39735A}" destId="{A2151226-03AE-44D5-8E1B-89A1452A4865}" srcOrd="2" destOrd="0" parTransId="{BD678BAE-99B8-49AF-89D4-4B735004FE0B}" sibTransId="{27AA9827-4AF8-4D03-9124-B6579B1917C1}"/>
    <dgm:cxn modelId="{1C77B5C1-E8F6-4C16-8D11-FB697EDCF5F9}" srcId="{B2EC5498-A355-47BD-8D90-66C4EF39735A}" destId="{C40D865C-DB2A-4508-8148-46B1EC02F787}" srcOrd="5" destOrd="0" parTransId="{2AB88D5F-61C5-491A-90FE-CD9C51E4BE5B}" sibTransId="{08D2B9D7-7E70-495B-AFAE-CDECA71E2E79}"/>
    <dgm:cxn modelId="{C67F82C8-5785-438D-BCCF-04D89837708F}" srcId="{B2EC5498-A355-47BD-8D90-66C4EF39735A}" destId="{9237B6A9-2BAE-4F7C-9F1B-10F273C927AE}" srcOrd="1" destOrd="0" parTransId="{DB561B26-6F5D-4142-96EA-678978A6B8DA}" sibTransId="{15AB6179-242C-42F1-B2A0-AD9C1DA30673}"/>
    <dgm:cxn modelId="{F28D5CCC-3549-45D7-B987-85A8537A8553}" type="presOf" srcId="{A2151226-03AE-44D5-8E1B-89A1452A4865}" destId="{5FCE4AF6-40E1-4BDF-A424-342A26DC898D}" srcOrd="0" destOrd="0" presId="urn:microsoft.com/office/officeart/2018/2/layout/IconVerticalSolidList"/>
    <dgm:cxn modelId="{CA2F42CD-0729-427A-A90B-4C9BB8E716F5}" srcId="{B2EC5498-A355-47BD-8D90-66C4EF39735A}" destId="{9087B5C8-EDC8-4948-878A-06531C68565B}" srcOrd="6" destOrd="0" parTransId="{8B7A0821-9F51-42C9-A3C2-488C2EB17FE2}" sibTransId="{D1CCAF84-5A72-4B8A-A489-C750103394DE}"/>
    <dgm:cxn modelId="{254939DE-FCF5-4712-8D49-BA9220B1E905}" type="presOf" srcId="{C40D865C-DB2A-4508-8148-46B1EC02F787}" destId="{BF9BE54C-EDC6-474C-B660-1779AE3C2E5B}" srcOrd="0" destOrd="0" presId="urn:microsoft.com/office/officeart/2018/2/layout/IconVerticalSolidList"/>
    <dgm:cxn modelId="{04C533EA-54EF-47A2-869A-790395B2C679}" type="presParOf" srcId="{B5B43FE6-19D0-4675-8202-22649B2F74B0}" destId="{C943F053-916E-4A96-891F-53967DF7627D}" srcOrd="0" destOrd="0" presId="urn:microsoft.com/office/officeart/2018/2/layout/IconVerticalSolidList"/>
    <dgm:cxn modelId="{88F7D7B2-1B0E-408F-A770-6B2F81AD5872}" type="presParOf" srcId="{C943F053-916E-4A96-891F-53967DF7627D}" destId="{2DAFBA36-6D1A-4F66-9135-B57E9B75CF5D}" srcOrd="0" destOrd="0" presId="urn:microsoft.com/office/officeart/2018/2/layout/IconVerticalSolidList"/>
    <dgm:cxn modelId="{E7D4A2C5-A83E-4F63-8E6C-FC6C4BFD9D6C}" type="presParOf" srcId="{C943F053-916E-4A96-891F-53967DF7627D}" destId="{EED1DA70-D77C-4C97-9DE3-8A8DE782C8ED}" srcOrd="1" destOrd="0" presId="urn:microsoft.com/office/officeart/2018/2/layout/IconVerticalSolidList"/>
    <dgm:cxn modelId="{DDE838A0-5F19-4F15-BA91-F33AA9B9C9CB}" type="presParOf" srcId="{C943F053-916E-4A96-891F-53967DF7627D}" destId="{AE85F595-6888-4A3D-A833-7F350FC476DE}" srcOrd="2" destOrd="0" presId="urn:microsoft.com/office/officeart/2018/2/layout/IconVerticalSolidList"/>
    <dgm:cxn modelId="{509D8F6B-E587-49BE-BF3E-9370E70C1FF9}" type="presParOf" srcId="{C943F053-916E-4A96-891F-53967DF7627D}" destId="{A396C2DF-D136-4CA4-944F-FBCD96EA7D13}" srcOrd="3" destOrd="0" presId="urn:microsoft.com/office/officeart/2018/2/layout/IconVerticalSolidList"/>
    <dgm:cxn modelId="{4E65444E-C575-4B45-857E-523A6E6C9EFE}" type="presParOf" srcId="{B5B43FE6-19D0-4675-8202-22649B2F74B0}" destId="{B138F620-DE6C-4D0A-BFD6-1051F947CD13}" srcOrd="1" destOrd="0" presId="urn:microsoft.com/office/officeart/2018/2/layout/IconVerticalSolidList"/>
    <dgm:cxn modelId="{2F0197A7-504C-4DDE-AA4B-8BC1D631AA78}" type="presParOf" srcId="{B5B43FE6-19D0-4675-8202-22649B2F74B0}" destId="{D5D03F38-543E-4511-8033-389F92062D22}" srcOrd="2" destOrd="0" presId="urn:microsoft.com/office/officeart/2018/2/layout/IconVerticalSolidList"/>
    <dgm:cxn modelId="{99C32D2F-B300-4767-BD72-48BC8DA1A503}" type="presParOf" srcId="{D5D03F38-543E-4511-8033-389F92062D22}" destId="{9D094A3E-C1C6-4C9F-B06B-651E8C1AE4AC}" srcOrd="0" destOrd="0" presId="urn:microsoft.com/office/officeart/2018/2/layout/IconVerticalSolidList"/>
    <dgm:cxn modelId="{036CF684-6B81-48AA-B2E4-4B5D5EB145B1}" type="presParOf" srcId="{D5D03F38-543E-4511-8033-389F92062D22}" destId="{4750E809-7E9F-4982-9080-E88552FC36AC}" srcOrd="1" destOrd="0" presId="urn:microsoft.com/office/officeart/2018/2/layout/IconVerticalSolidList"/>
    <dgm:cxn modelId="{54DA57FC-655F-4E46-82BC-ED75BFF35B2D}" type="presParOf" srcId="{D5D03F38-543E-4511-8033-389F92062D22}" destId="{D1D618F0-B56E-4CBB-9A41-74DC532A9068}" srcOrd="2" destOrd="0" presId="urn:microsoft.com/office/officeart/2018/2/layout/IconVerticalSolidList"/>
    <dgm:cxn modelId="{E4AD28F1-7DF5-42C4-A26F-A53D94F480CB}" type="presParOf" srcId="{D5D03F38-543E-4511-8033-389F92062D22}" destId="{13EF770F-1185-4424-86F3-2ABD915598FB}" srcOrd="3" destOrd="0" presId="urn:microsoft.com/office/officeart/2018/2/layout/IconVerticalSolidList"/>
    <dgm:cxn modelId="{3F08E5FD-4361-4280-B436-00F12AE54585}" type="presParOf" srcId="{B5B43FE6-19D0-4675-8202-22649B2F74B0}" destId="{048FB4D8-20DF-4435-B04A-5FDBA8D53830}" srcOrd="3" destOrd="0" presId="urn:microsoft.com/office/officeart/2018/2/layout/IconVerticalSolidList"/>
    <dgm:cxn modelId="{C2FDF681-DE59-4060-9ACD-FCA40EB51DD4}" type="presParOf" srcId="{B5B43FE6-19D0-4675-8202-22649B2F74B0}" destId="{80228830-B9D2-48CE-BFEB-57C7C60D26AE}" srcOrd="4" destOrd="0" presId="urn:microsoft.com/office/officeart/2018/2/layout/IconVerticalSolidList"/>
    <dgm:cxn modelId="{5C6A2804-4D7E-4FAC-BA44-6988B27038BF}" type="presParOf" srcId="{80228830-B9D2-48CE-BFEB-57C7C60D26AE}" destId="{84E6B22B-2A61-4D10-8501-BD80671D6446}" srcOrd="0" destOrd="0" presId="urn:microsoft.com/office/officeart/2018/2/layout/IconVerticalSolidList"/>
    <dgm:cxn modelId="{6FACC6B0-B137-47B3-8125-71886423F7A1}" type="presParOf" srcId="{80228830-B9D2-48CE-BFEB-57C7C60D26AE}" destId="{E951D5EE-41A2-4821-83F3-94CA7AEF1D22}" srcOrd="1" destOrd="0" presId="urn:microsoft.com/office/officeart/2018/2/layout/IconVerticalSolidList"/>
    <dgm:cxn modelId="{3A830F59-CF93-48A0-AC8E-E9F1D84D1E08}" type="presParOf" srcId="{80228830-B9D2-48CE-BFEB-57C7C60D26AE}" destId="{B531D99D-EEF3-4291-A8F2-4DEA1A118A71}" srcOrd="2" destOrd="0" presId="urn:microsoft.com/office/officeart/2018/2/layout/IconVerticalSolidList"/>
    <dgm:cxn modelId="{9AAF3A4E-B887-4CF9-AC5D-448B32E17898}" type="presParOf" srcId="{80228830-B9D2-48CE-BFEB-57C7C60D26AE}" destId="{5FCE4AF6-40E1-4BDF-A424-342A26DC898D}" srcOrd="3" destOrd="0" presId="urn:microsoft.com/office/officeart/2018/2/layout/IconVerticalSolidList"/>
    <dgm:cxn modelId="{E73533E0-8A73-4EC0-BA77-44ADAC141A88}" type="presParOf" srcId="{B5B43FE6-19D0-4675-8202-22649B2F74B0}" destId="{0016D9B0-7D3F-4631-9B35-2132D9798626}" srcOrd="5" destOrd="0" presId="urn:microsoft.com/office/officeart/2018/2/layout/IconVerticalSolidList"/>
    <dgm:cxn modelId="{8E62CC9F-7AC9-4A3F-B474-811D14B584B5}" type="presParOf" srcId="{B5B43FE6-19D0-4675-8202-22649B2F74B0}" destId="{B6512947-18A2-468C-8AE3-FEA940620284}" srcOrd="6" destOrd="0" presId="urn:microsoft.com/office/officeart/2018/2/layout/IconVerticalSolidList"/>
    <dgm:cxn modelId="{602FE2CA-49FC-464F-B31C-3F8CC8B8FCC8}" type="presParOf" srcId="{B6512947-18A2-468C-8AE3-FEA940620284}" destId="{0EF5F7A2-96B9-4441-B0CE-73EAC963AB5C}" srcOrd="0" destOrd="0" presId="urn:microsoft.com/office/officeart/2018/2/layout/IconVerticalSolidList"/>
    <dgm:cxn modelId="{3093C1EB-8E0E-4768-BD21-3F2A1CFDA16E}" type="presParOf" srcId="{B6512947-18A2-468C-8AE3-FEA940620284}" destId="{9626C860-B66B-4352-8FB7-96EF5CF6F2E0}" srcOrd="1" destOrd="0" presId="urn:microsoft.com/office/officeart/2018/2/layout/IconVerticalSolidList"/>
    <dgm:cxn modelId="{33DF9D56-1940-4F53-9EA9-56D23A6FCCDD}" type="presParOf" srcId="{B6512947-18A2-468C-8AE3-FEA940620284}" destId="{221447DC-85C0-4EA9-90D4-3B6144CE3149}" srcOrd="2" destOrd="0" presId="urn:microsoft.com/office/officeart/2018/2/layout/IconVerticalSolidList"/>
    <dgm:cxn modelId="{ABA3AABE-4A7F-4AEF-9350-8FABD8AC099E}" type="presParOf" srcId="{B6512947-18A2-468C-8AE3-FEA940620284}" destId="{D83BCB4E-C2D8-4FD8-8F70-B1D1E3E21BC4}" srcOrd="3" destOrd="0" presId="urn:microsoft.com/office/officeart/2018/2/layout/IconVerticalSolidList"/>
    <dgm:cxn modelId="{7DB68E4B-3E96-46E3-A9AB-1499D3E2B402}" type="presParOf" srcId="{B5B43FE6-19D0-4675-8202-22649B2F74B0}" destId="{907A1AD9-FEFC-4DFC-B9AC-CD596149F587}" srcOrd="7" destOrd="0" presId="urn:microsoft.com/office/officeart/2018/2/layout/IconVerticalSolidList"/>
    <dgm:cxn modelId="{EC4E878D-0FD0-4D4C-8B3B-2918D395C676}" type="presParOf" srcId="{B5B43FE6-19D0-4675-8202-22649B2F74B0}" destId="{EA3A8594-8829-4CB5-9EB1-6EBE0A8A4522}" srcOrd="8" destOrd="0" presId="urn:microsoft.com/office/officeart/2018/2/layout/IconVerticalSolidList"/>
    <dgm:cxn modelId="{46A5E34B-F9BB-490A-B587-6DD500273666}" type="presParOf" srcId="{EA3A8594-8829-4CB5-9EB1-6EBE0A8A4522}" destId="{AC75CF64-9ECB-4776-AA2B-E4CB94B4E53B}" srcOrd="0" destOrd="0" presId="urn:microsoft.com/office/officeart/2018/2/layout/IconVerticalSolidList"/>
    <dgm:cxn modelId="{06C2E0DD-3C0D-45B2-8E64-4D7AD73342E7}" type="presParOf" srcId="{EA3A8594-8829-4CB5-9EB1-6EBE0A8A4522}" destId="{6A9F8A8A-4F2A-43AC-AFA7-2BB1D6B1B05D}" srcOrd="1" destOrd="0" presId="urn:microsoft.com/office/officeart/2018/2/layout/IconVerticalSolidList"/>
    <dgm:cxn modelId="{5BBE7BFE-29B6-41F9-81BB-0820C878ED58}" type="presParOf" srcId="{EA3A8594-8829-4CB5-9EB1-6EBE0A8A4522}" destId="{22A57B99-F914-41F6-9F07-B98437DC10FF}" srcOrd="2" destOrd="0" presId="urn:microsoft.com/office/officeart/2018/2/layout/IconVerticalSolidList"/>
    <dgm:cxn modelId="{0743722E-D01F-4A89-AFFF-F9CCD9B8E8CF}" type="presParOf" srcId="{EA3A8594-8829-4CB5-9EB1-6EBE0A8A4522}" destId="{99CE0AD2-D0C3-41D9-A652-394FCDEE1B4F}" srcOrd="3" destOrd="0" presId="urn:microsoft.com/office/officeart/2018/2/layout/IconVerticalSolidList"/>
    <dgm:cxn modelId="{5A13D0EA-5B0D-4B11-9218-D8EA8F4F4216}" type="presParOf" srcId="{B5B43FE6-19D0-4675-8202-22649B2F74B0}" destId="{49E7F7D8-5D0F-4526-A3FB-9A3211A7EE3D}" srcOrd="9" destOrd="0" presId="urn:microsoft.com/office/officeart/2018/2/layout/IconVerticalSolidList"/>
    <dgm:cxn modelId="{DBA4DDD9-5DAF-4432-ABFA-FE7B14CD68E8}" type="presParOf" srcId="{B5B43FE6-19D0-4675-8202-22649B2F74B0}" destId="{2F390515-E558-4650-8457-8082CC479D77}" srcOrd="10" destOrd="0" presId="urn:microsoft.com/office/officeart/2018/2/layout/IconVerticalSolidList"/>
    <dgm:cxn modelId="{F15F89B2-4FF3-40CE-8410-1DAC23973920}" type="presParOf" srcId="{2F390515-E558-4650-8457-8082CC479D77}" destId="{F620DCDF-DFE5-4470-8C9B-FD2A9B465052}" srcOrd="0" destOrd="0" presId="urn:microsoft.com/office/officeart/2018/2/layout/IconVerticalSolidList"/>
    <dgm:cxn modelId="{91758F74-0653-4FDC-9040-15D52DD68861}" type="presParOf" srcId="{2F390515-E558-4650-8457-8082CC479D77}" destId="{AC751623-0A24-4DD2-9AD7-6D8CBDF1B93A}" srcOrd="1" destOrd="0" presId="urn:microsoft.com/office/officeart/2018/2/layout/IconVerticalSolidList"/>
    <dgm:cxn modelId="{13D594CA-1658-4AEE-A3CE-9F972CCA5960}" type="presParOf" srcId="{2F390515-E558-4650-8457-8082CC479D77}" destId="{DC2E949B-A7A9-4AD6-900D-7565BEC2149A}" srcOrd="2" destOrd="0" presId="urn:microsoft.com/office/officeart/2018/2/layout/IconVerticalSolidList"/>
    <dgm:cxn modelId="{AB146F95-D92B-44A9-A49F-273439FF5FC8}" type="presParOf" srcId="{2F390515-E558-4650-8457-8082CC479D77}" destId="{BF9BE54C-EDC6-474C-B660-1779AE3C2E5B}" srcOrd="3" destOrd="0" presId="urn:microsoft.com/office/officeart/2018/2/layout/IconVerticalSolidList"/>
    <dgm:cxn modelId="{4392E108-87AA-4105-B19B-6FD72ED2C4F0}" type="presParOf" srcId="{B5B43FE6-19D0-4675-8202-22649B2F74B0}" destId="{313F2494-A1FC-41F5-AEFF-80A12078E0DC}" srcOrd="11" destOrd="0" presId="urn:microsoft.com/office/officeart/2018/2/layout/IconVerticalSolidList"/>
    <dgm:cxn modelId="{2186CBF4-7989-4979-A782-B05BFEF19862}" type="presParOf" srcId="{B5B43FE6-19D0-4675-8202-22649B2F74B0}" destId="{73D3E892-C8B1-4A5D-81E1-6F38F3D11D29}" srcOrd="12" destOrd="0" presId="urn:microsoft.com/office/officeart/2018/2/layout/IconVerticalSolidList"/>
    <dgm:cxn modelId="{63A90342-6ED0-4865-B781-3D9BB14C3EE2}" type="presParOf" srcId="{73D3E892-C8B1-4A5D-81E1-6F38F3D11D29}" destId="{E464A8C2-1114-4897-A7E5-DBB8F68E8DA1}" srcOrd="0" destOrd="0" presId="urn:microsoft.com/office/officeart/2018/2/layout/IconVerticalSolidList"/>
    <dgm:cxn modelId="{3029A9D4-07B9-4C8B-8655-EFDECE5D8EE8}" type="presParOf" srcId="{73D3E892-C8B1-4A5D-81E1-6F38F3D11D29}" destId="{38516DE8-FB4D-49C2-AA4C-699C3FA616A2}" srcOrd="1" destOrd="0" presId="urn:microsoft.com/office/officeart/2018/2/layout/IconVerticalSolidList"/>
    <dgm:cxn modelId="{4110C6D8-220A-4776-B0D7-BC785A90CBE9}" type="presParOf" srcId="{73D3E892-C8B1-4A5D-81E1-6F38F3D11D29}" destId="{A5DA19D4-EBA0-470F-809C-080AFFA9FBBD}" srcOrd="2" destOrd="0" presId="urn:microsoft.com/office/officeart/2018/2/layout/IconVerticalSolidList"/>
    <dgm:cxn modelId="{E87BC31A-AC5D-4D61-AA31-E63E893F87DD}" type="presParOf" srcId="{73D3E892-C8B1-4A5D-81E1-6F38F3D11D29}" destId="{DF786031-EF2D-4C13-872E-40828C609C3C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BF51FC1-87D2-43BA-BF15-998FCBED04B7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75044DB2-07FE-43A6-BD07-E90AD13BF200}">
      <dgm:prSet/>
      <dgm:spPr/>
      <dgm:t>
        <a:bodyPr/>
        <a:lstStyle/>
        <a:p>
          <a:r>
            <a:rPr lang="en-US"/>
            <a:t>1. Can measurable relationships between legislators in United States congress be observed based on co-sponsor support of legislation proposed?</a:t>
          </a:r>
        </a:p>
      </dgm:t>
    </dgm:pt>
    <dgm:pt modelId="{FE3FD053-632D-43C1-B24E-BCFCC036F64C}" type="parTrans" cxnId="{A8E2B402-5C7B-4DC3-B5F1-B8CB53327E27}">
      <dgm:prSet/>
      <dgm:spPr/>
      <dgm:t>
        <a:bodyPr/>
        <a:lstStyle/>
        <a:p>
          <a:endParaRPr lang="en-US"/>
        </a:p>
      </dgm:t>
    </dgm:pt>
    <dgm:pt modelId="{748998D5-5C7A-494C-9356-FCC13B85CF6A}" type="sibTrans" cxnId="{A8E2B402-5C7B-4DC3-B5F1-B8CB53327E27}">
      <dgm:prSet/>
      <dgm:spPr/>
      <dgm:t>
        <a:bodyPr/>
        <a:lstStyle/>
        <a:p>
          <a:endParaRPr lang="en-US"/>
        </a:p>
      </dgm:t>
    </dgm:pt>
    <dgm:pt modelId="{CCA9A3E0-BC91-4CF5-9370-352C01352305}">
      <dgm:prSet/>
      <dgm:spPr/>
      <dgm:t>
        <a:bodyPr/>
        <a:lstStyle/>
        <a:p>
          <a:r>
            <a:rPr lang="en-US"/>
            <a:t>2. What type of communities/cluster are existent based on the co-sponsor support of legislation?</a:t>
          </a:r>
        </a:p>
      </dgm:t>
    </dgm:pt>
    <dgm:pt modelId="{D54D8044-99FC-4909-8867-A96CB95291F0}" type="parTrans" cxnId="{E9FAF13A-841B-4A2D-9908-39D92497F4BE}">
      <dgm:prSet/>
      <dgm:spPr/>
      <dgm:t>
        <a:bodyPr/>
        <a:lstStyle/>
        <a:p>
          <a:endParaRPr lang="en-US"/>
        </a:p>
      </dgm:t>
    </dgm:pt>
    <dgm:pt modelId="{E1945FB1-F13B-4D7C-A8AD-AB74D369512E}" type="sibTrans" cxnId="{E9FAF13A-841B-4A2D-9908-39D92497F4BE}">
      <dgm:prSet/>
      <dgm:spPr/>
      <dgm:t>
        <a:bodyPr/>
        <a:lstStyle/>
        <a:p>
          <a:endParaRPr lang="en-US"/>
        </a:p>
      </dgm:t>
    </dgm:pt>
    <dgm:pt modelId="{6592F151-99E6-4489-9AF6-AE2C20F68CD4}">
      <dgm:prSet/>
      <dgm:spPr/>
      <dgm:t>
        <a:bodyPr/>
        <a:lstStyle/>
        <a:p>
          <a:r>
            <a:rPr lang="en-US"/>
            <a:t>3.How does proposed legislation differ from the communities discovered?</a:t>
          </a:r>
        </a:p>
      </dgm:t>
    </dgm:pt>
    <dgm:pt modelId="{EA7F546E-D83F-4A9E-9327-9BFAEF057672}" type="parTrans" cxnId="{4FC47D08-1F78-4768-BCD0-D33BFDE021CF}">
      <dgm:prSet/>
      <dgm:spPr/>
      <dgm:t>
        <a:bodyPr/>
        <a:lstStyle/>
        <a:p>
          <a:endParaRPr lang="en-US"/>
        </a:p>
      </dgm:t>
    </dgm:pt>
    <dgm:pt modelId="{6867BD52-D66F-482A-8B8F-95916709409B}" type="sibTrans" cxnId="{4FC47D08-1F78-4768-BCD0-D33BFDE021CF}">
      <dgm:prSet/>
      <dgm:spPr/>
      <dgm:t>
        <a:bodyPr/>
        <a:lstStyle/>
        <a:p>
          <a:endParaRPr lang="en-US"/>
        </a:p>
      </dgm:t>
    </dgm:pt>
    <dgm:pt modelId="{83A14F88-649B-46EB-9D34-E3034E9F4679}">
      <dgm:prSet/>
      <dgm:spPr/>
      <dgm:t>
        <a:bodyPr/>
        <a:lstStyle/>
        <a:p>
          <a:r>
            <a:rPr lang="en-US"/>
            <a:t>4.Can a predictive model be created using various indicators which can predict the outcome of legislation currently being proposed in congress?</a:t>
          </a:r>
        </a:p>
      </dgm:t>
    </dgm:pt>
    <dgm:pt modelId="{F617485D-8A6D-413B-A0DB-F3941D88C2C5}" type="parTrans" cxnId="{7B7162AD-CE48-452D-ADE2-077C5C21C50D}">
      <dgm:prSet/>
      <dgm:spPr/>
      <dgm:t>
        <a:bodyPr/>
        <a:lstStyle/>
        <a:p>
          <a:endParaRPr lang="en-US"/>
        </a:p>
      </dgm:t>
    </dgm:pt>
    <dgm:pt modelId="{494E0826-CA22-428F-8B9A-D9B13B813611}" type="sibTrans" cxnId="{7B7162AD-CE48-452D-ADE2-077C5C21C50D}">
      <dgm:prSet/>
      <dgm:spPr/>
      <dgm:t>
        <a:bodyPr/>
        <a:lstStyle/>
        <a:p>
          <a:endParaRPr lang="en-US"/>
        </a:p>
      </dgm:t>
    </dgm:pt>
    <dgm:pt modelId="{127A1DFF-AA57-46EA-9147-D948F83CFB5A}" type="pres">
      <dgm:prSet presAssocID="{0BF51FC1-87D2-43BA-BF15-998FCBED04B7}" presName="root" presStyleCnt="0">
        <dgm:presLayoutVars>
          <dgm:dir/>
          <dgm:resizeHandles val="exact"/>
        </dgm:presLayoutVars>
      </dgm:prSet>
      <dgm:spPr/>
    </dgm:pt>
    <dgm:pt modelId="{A569E268-0AD0-4CFF-AD5C-A7254410A50E}" type="pres">
      <dgm:prSet presAssocID="{75044DB2-07FE-43A6-BD07-E90AD13BF200}" presName="compNode" presStyleCnt="0"/>
      <dgm:spPr/>
    </dgm:pt>
    <dgm:pt modelId="{A1D61496-40CF-40E8-81D6-FF47729AACEF}" type="pres">
      <dgm:prSet presAssocID="{75044DB2-07FE-43A6-BD07-E90AD13BF200}" presName="bgRect" presStyleLbl="bgShp" presStyleIdx="0" presStyleCnt="4"/>
      <dgm:spPr/>
    </dgm:pt>
    <dgm:pt modelId="{FAF3B6D8-ACBC-485E-B19B-C0798F9351C8}" type="pres">
      <dgm:prSet presAssocID="{75044DB2-07FE-43A6-BD07-E90AD13BF200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andshake"/>
        </a:ext>
      </dgm:extLst>
    </dgm:pt>
    <dgm:pt modelId="{51B847F1-B505-4E1A-8F82-2AD4C34F20EF}" type="pres">
      <dgm:prSet presAssocID="{75044DB2-07FE-43A6-BD07-E90AD13BF200}" presName="spaceRect" presStyleCnt="0"/>
      <dgm:spPr/>
    </dgm:pt>
    <dgm:pt modelId="{0AD07536-84B7-4CC1-AF56-6D7D16062F8D}" type="pres">
      <dgm:prSet presAssocID="{75044DB2-07FE-43A6-BD07-E90AD13BF200}" presName="parTx" presStyleLbl="revTx" presStyleIdx="0" presStyleCnt="4">
        <dgm:presLayoutVars>
          <dgm:chMax val="0"/>
          <dgm:chPref val="0"/>
        </dgm:presLayoutVars>
      </dgm:prSet>
      <dgm:spPr/>
    </dgm:pt>
    <dgm:pt modelId="{0250561A-5D6A-44A7-BFDA-8D4472135AFF}" type="pres">
      <dgm:prSet presAssocID="{748998D5-5C7A-494C-9356-FCC13B85CF6A}" presName="sibTrans" presStyleCnt="0"/>
      <dgm:spPr/>
    </dgm:pt>
    <dgm:pt modelId="{2E5D061A-FAB0-4989-B4E2-46AFBE630872}" type="pres">
      <dgm:prSet presAssocID="{CCA9A3E0-BC91-4CF5-9370-352C01352305}" presName="compNode" presStyleCnt="0"/>
      <dgm:spPr/>
    </dgm:pt>
    <dgm:pt modelId="{2303ABBC-F1DF-426D-9616-6060607B798F}" type="pres">
      <dgm:prSet presAssocID="{CCA9A3E0-BC91-4CF5-9370-352C01352305}" presName="bgRect" presStyleLbl="bgShp" presStyleIdx="1" presStyleCnt="4"/>
      <dgm:spPr/>
    </dgm:pt>
    <dgm:pt modelId="{E2A47742-CA7B-4510-BFBB-4B28660D2EA2}" type="pres">
      <dgm:prSet presAssocID="{CCA9A3E0-BC91-4CF5-9370-352C01352305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8EC8C76A-82A3-4EC8-BFF0-13C2FA0212DC}" type="pres">
      <dgm:prSet presAssocID="{CCA9A3E0-BC91-4CF5-9370-352C01352305}" presName="spaceRect" presStyleCnt="0"/>
      <dgm:spPr/>
    </dgm:pt>
    <dgm:pt modelId="{44C5C08D-9DAE-48DD-B744-A345022DF345}" type="pres">
      <dgm:prSet presAssocID="{CCA9A3E0-BC91-4CF5-9370-352C01352305}" presName="parTx" presStyleLbl="revTx" presStyleIdx="1" presStyleCnt="4">
        <dgm:presLayoutVars>
          <dgm:chMax val="0"/>
          <dgm:chPref val="0"/>
        </dgm:presLayoutVars>
      </dgm:prSet>
      <dgm:spPr/>
    </dgm:pt>
    <dgm:pt modelId="{C98F0304-71CF-498E-A65C-1FC951D4CCEE}" type="pres">
      <dgm:prSet presAssocID="{E1945FB1-F13B-4D7C-A8AD-AB74D369512E}" presName="sibTrans" presStyleCnt="0"/>
      <dgm:spPr/>
    </dgm:pt>
    <dgm:pt modelId="{65C94638-38EF-4BD4-825D-B07590AD958E}" type="pres">
      <dgm:prSet presAssocID="{6592F151-99E6-4489-9AF6-AE2C20F68CD4}" presName="compNode" presStyleCnt="0"/>
      <dgm:spPr/>
    </dgm:pt>
    <dgm:pt modelId="{A3AD9FCD-3AF1-4FE4-90FC-2FBD94F5E406}" type="pres">
      <dgm:prSet presAssocID="{6592F151-99E6-4489-9AF6-AE2C20F68CD4}" presName="bgRect" presStyleLbl="bgShp" presStyleIdx="2" presStyleCnt="4"/>
      <dgm:spPr/>
    </dgm:pt>
    <dgm:pt modelId="{D724ACC0-78F0-4876-8AAA-A90BCD7816F3}" type="pres">
      <dgm:prSet presAssocID="{6592F151-99E6-4489-9AF6-AE2C20F68CD4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865F32AA-A6F0-4D53-B720-306C8322912D}" type="pres">
      <dgm:prSet presAssocID="{6592F151-99E6-4489-9AF6-AE2C20F68CD4}" presName="spaceRect" presStyleCnt="0"/>
      <dgm:spPr/>
    </dgm:pt>
    <dgm:pt modelId="{B1100403-A1B2-4D8C-910A-43EA7D3B26BC}" type="pres">
      <dgm:prSet presAssocID="{6592F151-99E6-4489-9AF6-AE2C20F68CD4}" presName="parTx" presStyleLbl="revTx" presStyleIdx="2" presStyleCnt="4">
        <dgm:presLayoutVars>
          <dgm:chMax val="0"/>
          <dgm:chPref val="0"/>
        </dgm:presLayoutVars>
      </dgm:prSet>
      <dgm:spPr/>
    </dgm:pt>
    <dgm:pt modelId="{7AF0BC51-21A6-4D88-8AC0-3BFC8803D6E6}" type="pres">
      <dgm:prSet presAssocID="{6867BD52-D66F-482A-8B8F-95916709409B}" presName="sibTrans" presStyleCnt="0"/>
      <dgm:spPr/>
    </dgm:pt>
    <dgm:pt modelId="{A416F442-DF7A-4D71-B82B-AB2E1349F840}" type="pres">
      <dgm:prSet presAssocID="{83A14F88-649B-46EB-9D34-E3034E9F4679}" presName="compNode" presStyleCnt="0"/>
      <dgm:spPr/>
    </dgm:pt>
    <dgm:pt modelId="{DE74D0DB-AA17-4E43-A75E-8E5C458CCD2A}" type="pres">
      <dgm:prSet presAssocID="{83A14F88-649B-46EB-9D34-E3034E9F4679}" presName="bgRect" presStyleLbl="bgShp" presStyleIdx="3" presStyleCnt="4"/>
      <dgm:spPr/>
    </dgm:pt>
    <dgm:pt modelId="{218055D6-E8F1-4128-9D12-4981E39D8880}" type="pres">
      <dgm:prSet presAssocID="{83A14F88-649B-46EB-9D34-E3034E9F4679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51637F5E-4360-4401-9D35-0824E8346DDF}" type="pres">
      <dgm:prSet presAssocID="{83A14F88-649B-46EB-9D34-E3034E9F4679}" presName="spaceRect" presStyleCnt="0"/>
      <dgm:spPr/>
    </dgm:pt>
    <dgm:pt modelId="{F4AEB630-40E6-40A5-9258-796AD9AE98A9}" type="pres">
      <dgm:prSet presAssocID="{83A14F88-649B-46EB-9D34-E3034E9F4679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A8E2B402-5C7B-4DC3-B5F1-B8CB53327E27}" srcId="{0BF51FC1-87D2-43BA-BF15-998FCBED04B7}" destId="{75044DB2-07FE-43A6-BD07-E90AD13BF200}" srcOrd="0" destOrd="0" parTransId="{FE3FD053-632D-43C1-B24E-BCFCC036F64C}" sibTransId="{748998D5-5C7A-494C-9356-FCC13B85CF6A}"/>
    <dgm:cxn modelId="{C1F13D07-E9C2-4272-92D5-63F8C8F2E511}" type="presOf" srcId="{6592F151-99E6-4489-9AF6-AE2C20F68CD4}" destId="{B1100403-A1B2-4D8C-910A-43EA7D3B26BC}" srcOrd="0" destOrd="0" presId="urn:microsoft.com/office/officeart/2018/2/layout/IconVerticalSolidList"/>
    <dgm:cxn modelId="{4FC47D08-1F78-4768-BCD0-D33BFDE021CF}" srcId="{0BF51FC1-87D2-43BA-BF15-998FCBED04B7}" destId="{6592F151-99E6-4489-9AF6-AE2C20F68CD4}" srcOrd="2" destOrd="0" parTransId="{EA7F546E-D83F-4A9E-9327-9BFAEF057672}" sibTransId="{6867BD52-D66F-482A-8B8F-95916709409B}"/>
    <dgm:cxn modelId="{E9FAF13A-841B-4A2D-9908-39D92497F4BE}" srcId="{0BF51FC1-87D2-43BA-BF15-998FCBED04B7}" destId="{CCA9A3E0-BC91-4CF5-9370-352C01352305}" srcOrd="1" destOrd="0" parTransId="{D54D8044-99FC-4909-8867-A96CB95291F0}" sibTransId="{E1945FB1-F13B-4D7C-A8AD-AB74D369512E}"/>
    <dgm:cxn modelId="{7B7162AD-CE48-452D-ADE2-077C5C21C50D}" srcId="{0BF51FC1-87D2-43BA-BF15-998FCBED04B7}" destId="{83A14F88-649B-46EB-9D34-E3034E9F4679}" srcOrd="3" destOrd="0" parTransId="{F617485D-8A6D-413B-A0DB-F3941D88C2C5}" sibTransId="{494E0826-CA22-428F-8B9A-D9B13B813611}"/>
    <dgm:cxn modelId="{6550DDB4-31AD-40B2-9CE9-6CB52259F027}" type="presOf" srcId="{75044DB2-07FE-43A6-BD07-E90AD13BF200}" destId="{0AD07536-84B7-4CC1-AF56-6D7D16062F8D}" srcOrd="0" destOrd="0" presId="urn:microsoft.com/office/officeart/2018/2/layout/IconVerticalSolidList"/>
    <dgm:cxn modelId="{CBF7B7D7-0DE7-4931-AF9F-C53D6B3CB7CA}" type="presOf" srcId="{CCA9A3E0-BC91-4CF5-9370-352C01352305}" destId="{44C5C08D-9DAE-48DD-B744-A345022DF345}" srcOrd="0" destOrd="0" presId="urn:microsoft.com/office/officeart/2018/2/layout/IconVerticalSolidList"/>
    <dgm:cxn modelId="{73B9F7DF-BCCD-4F3B-B180-3486D4C275D4}" type="presOf" srcId="{83A14F88-649B-46EB-9D34-E3034E9F4679}" destId="{F4AEB630-40E6-40A5-9258-796AD9AE98A9}" srcOrd="0" destOrd="0" presId="urn:microsoft.com/office/officeart/2018/2/layout/IconVerticalSolidList"/>
    <dgm:cxn modelId="{497699E5-C6A8-445C-B341-BEF00B5EE064}" type="presOf" srcId="{0BF51FC1-87D2-43BA-BF15-998FCBED04B7}" destId="{127A1DFF-AA57-46EA-9147-D948F83CFB5A}" srcOrd="0" destOrd="0" presId="urn:microsoft.com/office/officeart/2018/2/layout/IconVerticalSolidList"/>
    <dgm:cxn modelId="{9588E059-7CE7-45EE-A66B-7B2FAAD91F75}" type="presParOf" srcId="{127A1DFF-AA57-46EA-9147-D948F83CFB5A}" destId="{A569E268-0AD0-4CFF-AD5C-A7254410A50E}" srcOrd="0" destOrd="0" presId="urn:microsoft.com/office/officeart/2018/2/layout/IconVerticalSolidList"/>
    <dgm:cxn modelId="{5EBA6AE8-1FB2-44EC-824A-D589B6239A37}" type="presParOf" srcId="{A569E268-0AD0-4CFF-AD5C-A7254410A50E}" destId="{A1D61496-40CF-40E8-81D6-FF47729AACEF}" srcOrd="0" destOrd="0" presId="urn:microsoft.com/office/officeart/2018/2/layout/IconVerticalSolidList"/>
    <dgm:cxn modelId="{7742BDD1-0F30-4D50-944D-094F4F633D96}" type="presParOf" srcId="{A569E268-0AD0-4CFF-AD5C-A7254410A50E}" destId="{FAF3B6D8-ACBC-485E-B19B-C0798F9351C8}" srcOrd="1" destOrd="0" presId="urn:microsoft.com/office/officeart/2018/2/layout/IconVerticalSolidList"/>
    <dgm:cxn modelId="{87CA29BD-BF83-43DF-A110-095150884256}" type="presParOf" srcId="{A569E268-0AD0-4CFF-AD5C-A7254410A50E}" destId="{51B847F1-B505-4E1A-8F82-2AD4C34F20EF}" srcOrd="2" destOrd="0" presId="urn:microsoft.com/office/officeart/2018/2/layout/IconVerticalSolidList"/>
    <dgm:cxn modelId="{2D35CEB9-5030-4DC8-A38E-1E4F77209809}" type="presParOf" srcId="{A569E268-0AD0-4CFF-AD5C-A7254410A50E}" destId="{0AD07536-84B7-4CC1-AF56-6D7D16062F8D}" srcOrd="3" destOrd="0" presId="urn:microsoft.com/office/officeart/2018/2/layout/IconVerticalSolidList"/>
    <dgm:cxn modelId="{88CCA949-CF9B-4EB3-AA5D-D399B98CE15C}" type="presParOf" srcId="{127A1DFF-AA57-46EA-9147-D948F83CFB5A}" destId="{0250561A-5D6A-44A7-BFDA-8D4472135AFF}" srcOrd="1" destOrd="0" presId="urn:microsoft.com/office/officeart/2018/2/layout/IconVerticalSolidList"/>
    <dgm:cxn modelId="{CB1DB508-BC5A-437C-817C-2BC5BBDBF273}" type="presParOf" srcId="{127A1DFF-AA57-46EA-9147-D948F83CFB5A}" destId="{2E5D061A-FAB0-4989-B4E2-46AFBE630872}" srcOrd="2" destOrd="0" presId="urn:microsoft.com/office/officeart/2018/2/layout/IconVerticalSolidList"/>
    <dgm:cxn modelId="{3D9A6300-0FF4-445E-AD07-8A24C842F1A1}" type="presParOf" srcId="{2E5D061A-FAB0-4989-B4E2-46AFBE630872}" destId="{2303ABBC-F1DF-426D-9616-6060607B798F}" srcOrd="0" destOrd="0" presId="urn:microsoft.com/office/officeart/2018/2/layout/IconVerticalSolidList"/>
    <dgm:cxn modelId="{ADC46A34-B12C-4FC6-A05A-0467B9F3931D}" type="presParOf" srcId="{2E5D061A-FAB0-4989-B4E2-46AFBE630872}" destId="{E2A47742-CA7B-4510-BFBB-4B28660D2EA2}" srcOrd="1" destOrd="0" presId="urn:microsoft.com/office/officeart/2018/2/layout/IconVerticalSolidList"/>
    <dgm:cxn modelId="{2DAED323-83FF-46EF-8B22-726C635ACF70}" type="presParOf" srcId="{2E5D061A-FAB0-4989-B4E2-46AFBE630872}" destId="{8EC8C76A-82A3-4EC8-BFF0-13C2FA0212DC}" srcOrd="2" destOrd="0" presId="urn:microsoft.com/office/officeart/2018/2/layout/IconVerticalSolidList"/>
    <dgm:cxn modelId="{348267FE-DFCE-475F-9332-0CB43B7DEC77}" type="presParOf" srcId="{2E5D061A-FAB0-4989-B4E2-46AFBE630872}" destId="{44C5C08D-9DAE-48DD-B744-A345022DF345}" srcOrd="3" destOrd="0" presId="urn:microsoft.com/office/officeart/2018/2/layout/IconVerticalSolidList"/>
    <dgm:cxn modelId="{C83127E2-3C9C-402A-847B-00C57926A735}" type="presParOf" srcId="{127A1DFF-AA57-46EA-9147-D948F83CFB5A}" destId="{C98F0304-71CF-498E-A65C-1FC951D4CCEE}" srcOrd="3" destOrd="0" presId="urn:microsoft.com/office/officeart/2018/2/layout/IconVerticalSolidList"/>
    <dgm:cxn modelId="{0853BB8A-3B4C-4D42-A76D-7598E11A9444}" type="presParOf" srcId="{127A1DFF-AA57-46EA-9147-D948F83CFB5A}" destId="{65C94638-38EF-4BD4-825D-B07590AD958E}" srcOrd="4" destOrd="0" presId="urn:microsoft.com/office/officeart/2018/2/layout/IconVerticalSolidList"/>
    <dgm:cxn modelId="{EC9A8CA4-86D5-466F-ADDE-12AD38BABF5C}" type="presParOf" srcId="{65C94638-38EF-4BD4-825D-B07590AD958E}" destId="{A3AD9FCD-3AF1-4FE4-90FC-2FBD94F5E406}" srcOrd="0" destOrd="0" presId="urn:microsoft.com/office/officeart/2018/2/layout/IconVerticalSolidList"/>
    <dgm:cxn modelId="{F018FA96-ABC0-4E8D-9AE2-AEF8AEA9E6FA}" type="presParOf" srcId="{65C94638-38EF-4BD4-825D-B07590AD958E}" destId="{D724ACC0-78F0-4876-8AAA-A90BCD7816F3}" srcOrd="1" destOrd="0" presId="urn:microsoft.com/office/officeart/2018/2/layout/IconVerticalSolidList"/>
    <dgm:cxn modelId="{8535A5E2-1B67-4A35-9D22-A69FBFF2D6F8}" type="presParOf" srcId="{65C94638-38EF-4BD4-825D-B07590AD958E}" destId="{865F32AA-A6F0-4D53-B720-306C8322912D}" srcOrd="2" destOrd="0" presId="urn:microsoft.com/office/officeart/2018/2/layout/IconVerticalSolidList"/>
    <dgm:cxn modelId="{9C16E99B-4279-42D0-891A-B8CF203D658A}" type="presParOf" srcId="{65C94638-38EF-4BD4-825D-B07590AD958E}" destId="{B1100403-A1B2-4D8C-910A-43EA7D3B26BC}" srcOrd="3" destOrd="0" presId="urn:microsoft.com/office/officeart/2018/2/layout/IconVerticalSolidList"/>
    <dgm:cxn modelId="{E2EA386E-FAEA-46F0-A789-8E708B9265AF}" type="presParOf" srcId="{127A1DFF-AA57-46EA-9147-D948F83CFB5A}" destId="{7AF0BC51-21A6-4D88-8AC0-3BFC8803D6E6}" srcOrd="5" destOrd="0" presId="urn:microsoft.com/office/officeart/2018/2/layout/IconVerticalSolidList"/>
    <dgm:cxn modelId="{D8003ADB-3CD3-4923-84A9-60FC160783F8}" type="presParOf" srcId="{127A1DFF-AA57-46EA-9147-D948F83CFB5A}" destId="{A416F442-DF7A-4D71-B82B-AB2E1349F840}" srcOrd="6" destOrd="0" presId="urn:microsoft.com/office/officeart/2018/2/layout/IconVerticalSolidList"/>
    <dgm:cxn modelId="{A7F94BC3-EA62-4DD1-84B9-BB6C57B79E5B}" type="presParOf" srcId="{A416F442-DF7A-4D71-B82B-AB2E1349F840}" destId="{DE74D0DB-AA17-4E43-A75E-8E5C458CCD2A}" srcOrd="0" destOrd="0" presId="urn:microsoft.com/office/officeart/2018/2/layout/IconVerticalSolidList"/>
    <dgm:cxn modelId="{FA38FCBE-313E-4227-981D-CE7DC2BE761E}" type="presParOf" srcId="{A416F442-DF7A-4D71-B82B-AB2E1349F840}" destId="{218055D6-E8F1-4128-9D12-4981E39D8880}" srcOrd="1" destOrd="0" presId="urn:microsoft.com/office/officeart/2018/2/layout/IconVerticalSolidList"/>
    <dgm:cxn modelId="{35F067DA-09E8-4A3A-A1BC-E92B24DB971D}" type="presParOf" srcId="{A416F442-DF7A-4D71-B82B-AB2E1349F840}" destId="{51637F5E-4360-4401-9D35-0824E8346DDF}" srcOrd="2" destOrd="0" presId="urn:microsoft.com/office/officeart/2018/2/layout/IconVerticalSolidList"/>
    <dgm:cxn modelId="{D16ADFAD-2D40-4611-902C-CA7D1013F698}" type="presParOf" srcId="{A416F442-DF7A-4D71-B82B-AB2E1349F840}" destId="{F4AEB630-40E6-40A5-9258-796AD9AE98A9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0A279FE-F20A-4384-A933-9F23D9C93810}" type="doc">
      <dgm:prSet loTypeId="urn:microsoft.com/office/officeart/2016/7/layout/LinearBlockProcessNumbered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C104E4F7-D058-4230-9D82-B2B78E559A3F}">
      <dgm:prSet/>
      <dgm:spPr/>
      <dgm:t>
        <a:bodyPr/>
        <a:lstStyle/>
        <a:p>
          <a:r>
            <a:rPr lang="en-US" dirty="0"/>
            <a:t> At least one co-sponsorship equals a relationship</a:t>
          </a:r>
        </a:p>
      </dgm:t>
    </dgm:pt>
    <dgm:pt modelId="{A7F45BDD-D2EB-4551-9F33-E99343BD793B}" type="parTrans" cxnId="{85F60C34-A752-46C2-8BC4-A84C7E90A2D9}">
      <dgm:prSet/>
      <dgm:spPr/>
      <dgm:t>
        <a:bodyPr/>
        <a:lstStyle/>
        <a:p>
          <a:endParaRPr lang="en-US"/>
        </a:p>
      </dgm:t>
    </dgm:pt>
    <dgm:pt modelId="{53967969-5C79-428B-B56B-E0F214A759F6}" type="sibTrans" cxnId="{85F60C34-A752-46C2-8BC4-A84C7E90A2D9}">
      <dgm:prSet phldrT="01"/>
      <dgm:spPr/>
      <dgm:t>
        <a:bodyPr/>
        <a:lstStyle/>
        <a:p>
          <a:r>
            <a:rPr lang="en-US"/>
            <a:t>01</a:t>
          </a:r>
        </a:p>
      </dgm:t>
    </dgm:pt>
    <dgm:pt modelId="{6BDEE14B-0893-43DD-9D2E-C6F1613204B2}">
      <dgm:prSet/>
      <dgm:spPr/>
      <dgm:t>
        <a:bodyPr/>
        <a:lstStyle/>
        <a:p>
          <a:r>
            <a:rPr lang="en-US" dirty="0"/>
            <a:t>At least 10 co-sponsorships equals a relationship</a:t>
          </a:r>
        </a:p>
      </dgm:t>
    </dgm:pt>
    <dgm:pt modelId="{462BBD13-53C2-4B7B-BBB6-7AA0163008A8}" type="parTrans" cxnId="{CB948CB8-CF56-447F-89BA-9DC5FBEAA419}">
      <dgm:prSet/>
      <dgm:spPr/>
      <dgm:t>
        <a:bodyPr/>
        <a:lstStyle/>
        <a:p>
          <a:endParaRPr lang="en-US"/>
        </a:p>
      </dgm:t>
    </dgm:pt>
    <dgm:pt modelId="{C33772E1-8B08-40C4-8FDF-79C629CBC70F}" type="sibTrans" cxnId="{CB948CB8-CF56-447F-89BA-9DC5FBEAA419}">
      <dgm:prSet phldrT="02"/>
      <dgm:spPr/>
      <dgm:t>
        <a:bodyPr/>
        <a:lstStyle/>
        <a:p>
          <a:r>
            <a:rPr lang="en-US"/>
            <a:t>02</a:t>
          </a:r>
        </a:p>
      </dgm:t>
    </dgm:pt>
    <dgm:pt modelId="{24CB6841-51E8-4B9D-AF9F-E67E67A5276B}">
      <dgm:prSet/>
      <dgm:spPr/>
      <dgm:t>
        <a:bodyPr/>
        <a:lstStyle/>
        <a:p>
          <a:r>
            <a:rPr lang="en-US" dirty="0"/>
            <a:t>At least 20 co-sponsorships equals a relationship</a:t>
          </a:r>
        </a:p>
      </dgm:t>
    </dgm:pt>
    <dgm:pt modelId="{C7FC2471-90BF-4A21-BD64-15F5F05A6796}" type="parTrans" cxnId="{86D1FC88-40CF-4CD8-8F88-EA911FC4E91B}">
      <dgm:prSet/>
      <dgm:spPr/>
      <dgm:t>
        <a:bodyPr/>
        <a:lstStyle/>
        <a:p>
          <a:endParaRPr lang="en-US"/>
        </a:p>
      </dgm:t>
    </dgm:pt>
    <dgm:pt modelId="{5FCC5FB6-2F77-49BC-BFB8-B23E82492DFE}" type="sibTrans" cxnId="{86D1FC88-40CF-4CD8-8F88-EA911FC4E91B}">
      <dgm:prSet phldrT="03"/>
      <dgm:spPr/>
      <dgm:t>
        <a:bodyPr/>
        <a:lstStyle/>
        <a:p>
          <a:r>
            <a:rPr lang="en-US"/>
            <a:t>03</a:t>
          </a:r>
        </a:p>
      </dgm:t>
    </dgm:pt>
    <dgm:pt modelId="{F52FA244-E049-4F0B-B7B6-1910E64E31BC}" type="pres">
      <dgm:prSet presAssocID="{70A279FE-F20A-4384-A933-9F23D9C93810}" presName="Name0" presStyleCnt="0">
        <dgm:presLayoutVars>
          <dgm:animLvl val="lvl"/>
          <dgm:resizeHandles val="exact"/>
        </dgm:presLayoutVars>
      </dgm:prSet>
      <dgm:spPr/>
    </dgm:pt>
    <dgm:pt modelId="{BAA95109-0D2D-415B-8A6F-03ED9A5762E8}" type="pres">
      <dgm:prSet presAssocID="{C104E4F7-D058-4230-9D82-B2B78E559A3F}" presName="compositeNode" presStyleCnt="0">
        <dgm:presLayoutVars>
          <dgm:bulletEnabled val="1"/>
        </dgm:presLayoutVars>
      </dgm:prSet>
      <dgm:spPr/>
    </dgm:pt>
    <dgm:pt modelId="{244A8B55-13FA-4604-98A6-E21137E09A26}" type="pres">
      <dgm:prSet presAssocID="{C104E4F7-D058-4230-9D82-B2B78E559A3F}" presName="bgRect" presStyleLbl="alignNode1" presStyleIdx="0" presStyleCnt="3"/>
      <dgm:spPr/>
    </dgm:pt>
    <dgm:pt modelId="{C4802763-FA47-46D6-8723-F0BFE676B86E}" type="pres">
      <dgm:prSet presAssocID="{53967969-5C79-428B-B56B-E0F214A759F6}" presName="sibTransNodeRect" presStyleLbl="alignNode1" presStyleIdx="0" presStyleCnt="3">
        <dgm:presLayoutVars>
          <dgm:chMax val="0"/>
          <dgm:bulletEnabled val="1"/>
        </dgm:presLayoutVars>
      </dgm:prSet>
      <dgm:spPr/>
    </dgm:pt>
    <dgm:pt modelId="{5B7EE628-B173-4F68-AD5A-92CB4AD42560}" type="pres">
      <dgm:prSet presAssocID="{C104E4F7-D058-4230-9D82-B2B78E559A3F}" presName="nodeRect" presStyleLbl="alignNode1" presStyleIdx="0" presStyleCnt="3">
        <dgm:presLayoutVars>
          <dgm:bulletEnabled val="1"/>
        </dgm:presLayoutVars>
      </dgm:prSet>
      <dgm:spPr/>
    </dgm:pt>
    <dgm:pt modelId="{B281FA64-380C-448D-8298-EB4B19AC2324}" type="pres">
      <dgm:prSet presAssocID="{53967969-5C79-428B-B56B-E0F214A759F6}" presName="sibTrans" presStyleCnt="0"/>
      <dgm:spPr/>
    </dgm:pt>
    <dgm:pt modelId="{A3624FD1-5617-4030-88AB-1386A00D25F8}" type="pres">
      <dgm:prSet presAssocID="{6BDEE14B-0893-43DD-9D2E-C6F1613204B2}" presName="compositeNode" presStyleCnt="0">
        <dgm:presLayoutVars>
          <dgm:bulletEnabled val="1"/>
        </dgm:presLayoutVars>
      </dgm:prSet>
      <dgm:spPr/>
    </dgm:pt>
    <dgm:pt modelId="{A951062E-F86C-42DD-A5AC-E428F1586D80}" type="pres">
      <dgm:prSet presAssocID="{6BDEE14B-0893-43DD-9D2E-C6F1613204B2}" presName="bgRect" presStyleLbl="alignNode1" presStyleIdx="1" presStyleCnt="3"/>
      <dgm:spPr/>
    </dgm:pt>
    <dgm:pt modelId="{CFA2BF78-1353-4175-B02B-B55824EAB80D}" type="pres">
      <dgm:prSet presAssocID="{C33772E1-8B08-40C4-8FDF-79C629CBC70F}" presName="sibTransNodeRect" presStyleLbl="alignNode1" presStyleIdx="1" presStyleCnt="3">
        <dgm:presLayoutVars>
          <dgm:chMax val="0"/>
          <dgm:bulletEnabled val="1"/>
        </dgm:presLayoutVars>
      </dgm:prSet>
      <dgm:spPr/>
    </dgm:pt>
    <dgm:pt modelId="{E953DD82-C83B-452C-87DD-84430EB79C67}" type="pres">
      <dgm:prSet presAssocID="{6BDEE14B-0893-43DD-9D2E-C6F1613204B2}" presName="nodeRect" presStyleLbl="alignNode1" presStyleIdx="1" presStyleCnt="3">
        <dgm:presLayoutVars>
          <dgm:bulletEnabled val="1"/>
        </dgm:presLayoutVars>
      </dgm:prSet>
      <dgm:spPr/>
    </dgm:pt>
    <dgm:pt modelId="{62E9E122-2C8B-4CE1-90EE-61B747CA796F}" type="pres">
      <dgm:prSet presAssocID="{C33772E1-8B08-40C4-8FDF-79C629CBC70F}" presName="sibTrans" presStyleCnt="0"/>
      <dgm:spPr/>
    </dgm:pt>
    <dgm:pt modelId="{EA4DD4AE-4B28-41AE-88B3-C0BE17277DA4}" type="pres">
      <dgm:prSet presAssocID="{24CB6841-51E8-4B9D-AF9F-E67E67A5276B}" presName="compositeNode" presStyleCnt="0">
        <dgm:presLayoutVars>
          <dgm:bulletEnabled val="1"/>
        </dgm:presLayoutVars>
      </dgm:prSet>
      <dgm:spPr/>
    </dgm:pt>
    <dgm:pt modelId="{7CFB53D1-F0A6-44C2-B8F4-5ED268FDCF66}" type="pres">
      <dgm:prSet presAssocID="{24CB6841-51E8-4B9D-AF9F-E67E67A5276B}" presName="bgRect" presStyleLbl="alignNode1" presStyleIdx="2" presStyleCnt="3"/>
      <dgm:spPr/>
    </dgm:pt>
    <dgm:pt modelId="{D17DD457-DA9A-4070-BEEC-3FD6F70614BB}" type="pres">
      <dgm:prSet presAssocID="{5FCC5FB6-2F77-49BC-BFB8-B23E82492DFE}" presName="sibTransNodeRect" presStyleLbl="alignNode1" presStyleIdx="2" presStyleCnt="3">
        <dgm:presLayoutVars>
          <dgm:chMax val="0"/>
          <dgm:bulletEnabled val="1"/>
        </dgm:presLayoutVars>
      </dgm:prSet>
      <dgm:spPr/>
    </dgm:pt>
    <dgm:pt modelId="{AA895DB4-3C14-4B8F-A997-89EC4F12339D}" type="pres">
      <dgm:prSet presAssocID="{24CB6841-51E8-4B9D-AF9F-E67E67A5276B}" presName="nodeRect" presStyleLbl="alignNode1" presStyleIdx="2" presStyleCnt="3">
        <dgm:presLayoutVars>
          <dgm:bulletEnabled val="1"/>
        </dgm:presLayoutVars>
      </dgm:prSet>
      <dgm:spPr/>
    </dgm:pt>
  </dgm:ptLst>
  <dgm:cxnLst>
    <dgm:cxn modelId="{73B6640D-E27F-4AB8-A7BE-FF8C9748C056}" type="presOf" srcId="{5FCC5FB6-2F77-49BC-BFB8-B23E82492DFE}" destId="{D17DD457-DA9A-4070-BEEC-3FD6F70614BB}" srcOrd="0" destOrd="0" presId="urn:microsoft.com/office/officeart/2016/7/layout/LinearBlockProcessNumbered"/>
    <dgm:cxn modelId="{33A3271D-456B-4BAC-932F-8A2EE33B999E}" type="presOf" srcId="{24CB6841-51E8-4B9D-AF9F-E67E67A5276B}" destId="{AA895DB4-3C14-4B8F-A997-89EC4F12339D}" srcOrd="1" destOrd="0" presId="urn:microsoft.com/office/officeart/2016/7/layout/LinearBlockProcessNumbered"/>
    <dgm:cxn modelId="{F77AC026-BC82-48D3-A12C-75C560D12B9F}" type="presOf" srcId="{6BDEE14B-0893-43DD-9D2E-C6F1613204B2}" destId="{E953DD82-C83B-452C-87DD-84430EB79C67}" srcOrd="1" destOrd="0" presId="urn:microsoft.com/office/officeart/2016/7/layout/LinearBlockProcessNumbered"/>
    <dgm:cxn modelId="{85F60C34-A752-46C2-8BC4-A84C7E90A2D9}" srcId="{70A279FE-F20A-4384-A933-9F23D9C93810}" destId="{C104E4F7-D058-4230-9D82-B2B78E559A3F}" srcOrd="0" destOrd="0" parTransId="{A7F45BDD-D2EB-4551-9F33-E99343BD793B}" sibTransId="{53967969-5C79-428B-B56B-E0F214A759F6}"/>
    <dgm:cxn modelId="{98370D5D-B096-41F5-AE84-7CB9070F3DB0}" type="presOf" srcId="{53967969-5C79-428B-B56B-E0F214A759F6}" destId="{C4802763-FA47-46D6-8723-F0BFE676B86E}" srcOrd="0" destOrd="0" presId="urn:microsoft.com/office/officeart/2016/7/layout/LinearBlockProcessNumbered"/>
    <dgm:cxn modelId="{6F2A2064-A98C-4748-80CD-2FBAA60D4E54}" type="presOf" srcId="{70A279FE-F20A-4384-A933-9F23D9C93810}" destId="{F52FA244-E049-4F0B-B7B6-1910E64E31BC}" srcOrd="0" destOrd="0" presId="urn:microsoft.com/office/officeart/2016/7/layout/LinearBlockProcessNumbered"/>
    <dgm:cxn modelId="{50DA3464-24D8-4BC4-8585-39F1324A44B0}" type="presOf" srcId="{C104E4F7-D058-4230-9D82-B2B78E559A3F}" destId="{5B7EE628-B173-4F68-AD5A-92CB4AD42560}" srcOrd="1" destOrd="0" presId="urn:microsoft.com/office/officeart/2016/7/layout/LinearBlockProcessNumbered"/>
    <dgm:cxn modelId="{C345C76C-6875-46D2-9B35-24D0CB6770DE}" type="presOf" srcId="{C33772E1-8B08-40C4-8FDF-79C629CBC70F}" destId="{CFA2BF78-1353-4175-B02B-B55824EAB80D}" srcOrd="0" destOrd="0" presId="urn:microsoft.com/office/officeart/2016/7/layout/LinearBlockProcessNumbered"/>
    <dgm:cxn modelId="{DCF08352-5647-45E7-A5A6-BDC38813E8A8}" type="presOf" srcId="{6BDEE14B-0893-43DD-9D2E-C6F1613204B2}" destId="{A951062E-F86C-42DD-A5AC-E428F1586D80}" srcOrd="0" destOrd="0" presId="urn:microsoft.com/office/officeart/2016/7/layout/LinearBlockProcessNumbered"/>
    <dgm:cxn modelId="{86D1FC88-40CF-4CD8-8F88-EA911FC4E91B}" srcId="{70A279FE-F20A-4384-A933-9F23D9C93810}" destId="{24CB6841-51E8-4B9D-AF9F-E67E67A5276B}" srcOrd="2" destOrd="0" parTransId="{C7FC2471-90BF-4A21-BD64-15F5F05A6796}" sibTransId="{5FCC5FB6-2F77-49BC-BFB8-B23E82492DFE}"/>
    <dgm:cxn modelId="{ADFAC2A9-5098-4444-915D-8A2906099BEE}" type="presOf" srcId="{24CB6841-51E8-4B9D-AF9F-E67E67A5276B}" destId="{7CFB53D1-F0A6-44C2-B8F4-5ED268FDCF66}" srcOrd="0" destOrd="0" presId="urn:microsoft.com/office/officeart/2016/7/layout/LinearBlockProcessNumbered"/>
    <dgm:cxn modelId="{CB948CB8-CF56-447F-89BA-9DC5FBEAA419}" srcId="{70A279FE-F20A-4384-A933-9F23D9C93810}" destId="{6BDEE14B-0893-43DD-9D2E-C6F1613204B2}" srcOrd="1" destOrd="0" parTransId="{462BBD13-53C2-4B7B-BBB6-7AA0163008A8}" sibTransId="{C33772E1-8B08-40C4-8FDF-79C629CBC70F}"/>
    <dgm:cxn modelId="{D7E32EFD-D8FF-4C68-8331-06D9B307A294}" type="presOf" srcId="{C104E4F7-D058-4230-9D82-B2B78E559A3F}" destId="{244A8B55-13FA-4604-98A6-E21137E09A26}" srcOrd="0" destOrd="0" presId="urn:microsoft.com/office/officeart/2016/7/layout/LinearBlockProcessNumbered"/>
    <dgm:cxn modelId="{456F01C3-FA2F-44EE-982A-EF2D5421B543}" type="presParOf" srcId="{F52FA244-E049-4F0B-B7B6-1910E64E31BC}" destId="{BAA95109-0D2D-415B-8A6F-03ED9A5762E8}" srcOrd="0" destOrd="0" presId="urn:microsoft.com/office/officeart/2016/7/layout/LinearBlockProcessNumbered"/>
    <dgm:cxn modelId="{E939B017-4AB7-4EFE-83AF-A9792D285F2C}" type="presParOf" srcId="{BAA95109-0D2D-415B-8A6F-03ED9A5762E8}" destId="{244A8B55-13FA-4604-98A6-E21137E09A26}" srcOrd="0" destOrd="0" presId="urn:microsoft.com/office/officeart/2016/7/layout/LinearBlockProcessNumbered"/>
    <dgm:cxn modelId="{8C5018EA-37DD-43C9-AF63-B894D0673BEA}" type="presParOf" srcId="{BAA95109-0D2D-415B-8A6F-03ED9A5762E8}" destId="{C4802763-FA47-46D6-8723-F0BFE676B86E}" srcOrd="1" destOrd="0" presId="urn:microsoft.com/office/officeart/2016/7/layout/LinearBlockProcessNumbered"/>
    <dgm:cxn modelId="{9FDC7720-5397-4EB1-B972-C056D7A87C19}" type="presParOf" srcId="{BAA95109-0D2D-415B-8A6F-03ED9A5762E8}" destId="{5B7EE628-B173-4F68-AD5A-92CB4AD42560}" srcOrd="2" destOrd="0" presId="urn:microsoft.com/office/officeart/2016/7/layout/LinearBlockProcessNumbered"/>
    <dgm:cxn modelId="{0AE04C68-595A-4720-A455-EA9DF96FC11B}" type="presParOf" srcId="{F52FA244-E049-4F0B-B7B6-1910E64E31BC}" destId="{B281FA64-380C-448D-8298-EB4B19AC2324}" srcOrd="1" destOrd="0" presId="urn:microsoft.com/office/officeart/2016/7/layout/LinearBlockProcessNumbered"/>
    <dgm:cxn modelId="{C90486B2-60B4-4A0C-BCD1-A82FF69DE093}" type="presParOf" srcId="{F52FA244-E049-4F0B-B7B6-1910E64E31BC}" destId="{A3624FD1-5617-4030-88AB-1386A00D25F8}" srcOrd="2" destOrd="0" presId="urn:microsoft.com/office/officeart/2016/7/layout/LinearBlockProcessNumbered"/>
    <dgm:cxn modelId="{1285A200-B151-4A5C-ABE9-7C00A00964F2}" type="presParOf" srcId="{A3624FD1-5617-4030-88AB-1386A00D25F8}" destId="{A951062E-F86C-42DD-A5AC-E428F1586D80}" srcOrd="0" destOrd="0" presId="urn:microsoft.com/office/officeart/2016/7/layout/LinearBlockProcessNumbered"/>
    <dgm:cxn modelId="{2FD29B70-3BF9-44AF-9C6A-398E749F4A27}" type="presParOf" srcId="{A3624FD1-5617-4030-88AB-1386A00D25F8}" destId="{CFA2BF78-1353-4175-B02B-B55824EAB80D}" srcOrd="1" destOrd="0" presId="urn:microsoft.com/office/officeart/2016/7/layout/LinearBlockProcessNumbered"/>
    <dgm:cxn modelId="{D36C2455-764B-40D7-8417-0F40DA1D4078}" type="presParOf" srcId="{A3624FD1-5617-4030-88AB-1386A00D25F8}" destId="{E953DD82-C83B-452C-87DD-84430EB79C67}" srcOrd="2" destOrd="0" presId="urn:microsoft.com/office/officeart/2016/7/layout/LinearBlockProcessNumbered"/>
    <dgm:cxn modelId="{03230424-DAA4-4006-90CC-157D0741DD2F}" type="presParOf" srcId="{F52FA244-E049-4F0B-B7B6-1910E64E31BC}" destId="{62E9E122-2C8B-4CE1-90EE-61B747CA796F}" srcOrd="3" destOrd="0" presId="urn:microsoft.com/office/officeart/2016/7/layout/LinearBlockProcessNumbered"/>
    <dgm:cxn modelId="{73A36C4C-D4EE-456B-93C5-A8F9B0FEBB73}" type="presParOf" srcId="{F52FA244-E049-4F0B-B7B6-1910E64E31BC}" destId="{EA4DD4AE-4B28-41AE-88B3-C0BE17277DA4}" srcOrd="4" destOrd="0" presId="urn:microsoft.com/office/officeart/2016/7/layout/LinearBlockProcessNumbered"/>
    <dgm:cxn modelId="{A8662AE9-45E1-4ADE-A1A8-D12EAE27F519}" type="presParOf" srcId="{EA4DD4AE-4B28-41AE-88B3-C0BE17277DA4}" destId="{7CFB53D1-F0A6-44C2-B8F4-5ED268FDCF66}" srcOrd="0" destOrd="0" presId="urn:microsoft.com/office/officeart/2016/7/layout/LinearBlockProcessNumbered"/>
    <dgm:cxn modelId="{EB546CDD-A86A-4D45-9046-276871915FFE}" type="presParOf" srcId="{EA4DD4AE-4B28-41AE-88B3-C0BE17277DA4}" destId="{D17DD457-DA9A-4070-BEEC-3FD6F70614BB}" srcOrd="1" destOrd="0" presId="urn:microsoft.com/office/officeart/2016/7/layout/LinearBlockProcessNumbered"/>
    <dgm:cxn modelId="{932FE344-43FF-4985-901A-A360A3D7A90F}" type="presParOf" srcId="{EA4DD4AE-4B28-41AE-88B3-C0BE17277DA4}" destId="{AA895DB4-3C14-4B8F-A997-89EC4F12339D}" srcOrd="2" destOrd="0" presId="urn:microsoft.com/office/officeart/2016/7/layout/LinearBlock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B12B566-4BBA-425E-897A-F8926552143F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4B5922DF-4BCD-4937-B1AB-F0B920DC08FF}">
      <dgm:prSet/>
      <dgm:spPr/>
      <dgm:t>
        <a:bodyPr/>
        <a:lstStyle/>
        <a:p>
          <a:r>
            <a:rPr lang="en-US"/>
            <a:t>Network Analysis</a:t>
          </a:r>
        </a:p>
      </dgm:t>
    </dgm:pt>
    <dgm:pt modelId="{9AFF0A8C-4D6A-48B2-9D8B-4DB252A74DB2}" type="parTrans" cxnId="{31CAB406-0448-4CFA-AEEF-C66886C575A5}">
      <dgm:prSet/>
      <dgm:spPr/>
      <dgm:t>
        <a:bodyPr/>
        <a:lstStyle/>
        <a:p>
          <a:endParaRPr lang="en-US"/>
        </a:p>
      </dgm:t>
    </dgm:pt>
    <dgm:pt modelId="{422DAE74-B6A6-45BD-BAD2-C320B69C1B8D}" type="sibTrans" cxnId="{31CAB406-0448-4CFA-AEEF-C66886C575A5}">
      <dgm:prSet/>
      <dgm:spPr/>
      <dgm:t>
        <a:bodyPr/>
        <a:lstStyle/>
        <a:p>
          <a:endParaRPr lang="en-US"/>
        </a:p>
      </dgm:t>
    </dgm:pt>
    <dgm:pt modelId="{064DE083-A604-4E21-A56E-EBC69E8B479E}">
      <dgm:prSet/>
      <dgm:spPr/>
      <dgm:t>
        <a:bodyPr/>
        <a:lstStyle/>
        <a:p>
          <a:r>
            <a:rPr lang="en-US"/>
            <a:t>Predictive Analysis</a:t>
          </a:r>
        </a:p>
      </dgm:t>
    </dgm:pt>
    <dgm:pt modelId="{61D9D5D9-3BB8-4A70-8089-5F6B88187E8B}" type="parTrans" cxnId="{D02398EA-88CB-41BD-90AF-D5A0A953E587}">
      <dgm:prSet/>
      <dgm:spPr/>
      <dgm:t>
        <a:bodyPr/>
        <a:lstStyle/>
        <a:p>
          <a:endParaRPr lang="en-US"/>
        </a:p>
      </dgm:t>
    </dgm:pt>
    <dgm:pt modelId="{04D936A1-2F56-4926-A7A1-70FF53129AB8}" type="sibTrans" cxnId="{D02398EA-88CB-41BD-90AF-D5A0A953E587}">
      <dgm:prSet/>
      <dgm:spPr/>
      <dgm:t>
        <a:bodyPr/>
        <a:lstStyle/>
        <a:p>
          <a:endParaRPr lang="en-US"/>
        </a:p>
      </dgm:t>
    </dgm:pt>
    <dgm:pt modelId="{82680919-3C47-4DD0-B9A7-869F3BF3029D}" type="pres">
      <dgm:prSet presAssocID="{1B12B566-4BBA-425E-897A-F8926552143F}" presName="root" presStyleCnt="0">
        <dgm:presLayoutVars>
          <dgm:dir/>
          <dgm:resizeHandles val="exact"/>
        </dgm:presLayoutVars>
      </dgm:prSet>
      <dgm:spPr/>
    </dgm:pt>
    <dgm:pt modelId="{D8010921-2F7F-4CE9-AEF5-98B44CA347BA}" type="pres">
      <dgm:prSet presAssocID="{4B5922DF-4BCD-4937-B1AB-F0B920DC08FF}" presName="compNode" presStyleCnt="0"/>
      <dgm:spPr/>
    </dgm:pt>
    <dgm:pt modelId="{7021DF39-BC29-4C8A-9BA1-60743C1C7800}" type="pres">
      <dgm:prSet presAssocID="{4B5922DF-4BCD-4937-B1AB-F0B920DC08FF}" presName="bgRect" presStyleLbl="bgShp" presStyleIdx="0" presStyleCnt="2"/>
      <dgm:spPr/>
    </dgm:pt>
    <dgm:pt modelId="{146CBFBA-F966-42A3-8A4E-EC078B843A08}" type="pres">
      <dgm:prSet presAssocID="{4B5922DF-4BCD-4937-B1AB-F0B920DC08FF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Network"/>
        </a:ext>
      </dgm:extLst>
    </dgm:pt>
    <dgm:pt modelId="{2A7A8BFE-2319-42AA-8EDD-12EA1ECD489E}" type="pres">
      <dgm:prSet presAssocID="{4B5922DF-4BCD-4937-B1AB-F0B920DC08FF}" presName="spaceRect" presStyleCnt="0"/>
      <dgm:spPr/>
    </dgm:pt>
    <dgm:pt modelId="{DFC3A898-446F-4589-B121-DA3E08EDCDE1}" type="pres">
      <dgm:prSet presAssocID="{4B5922DF-4BCD-4937-B1AB-F0B920DC08FF}" presName="parTx" presStyleLbl="revTx" presStyleIdx="0" presStyleCnt="2">
        <dgm:presLayoutVars>
          <dgm:chMax val="0"/>
          <dgm:chPref val="0"/>
        </dgm:presLayoutVars>
      </dgm:prSet>
      <dgm:spPr/>
    </dgm:pt>
    <dgm:pt modelId="{5E9CF5F3-FC45-482F-9A00-30FE29FDF691}" type="pres">
      <dgm:prSet presAssocID="{422DAE74-B6A6-45BD-BAD2-C320B69C1B8D}" presName="sibTrans" presStyleCnt="0"/>
      <dgm:spPr/>
    </dgm:pt>
    <dgm:pt modelId="{86E61CCA-AE93-40D3-891B-6798516C6980}" type="pres">
      <dgm:prSet presAssocID="{064DE083-A604-4E21-A56E-EBC69E8B479E}" presName="compNode" presStyleCnt="0"/>
      <dgm:spPr/>
    </dgm:pt>
    <dgm:pt modelId="{BE647E9F-CB68-4F8A-AE02-DC0A8FFA1448}" type="pres">
      <dgm:prSet presAssocID="{064DE083-A604-4E21-A56E-EBC69E8B479E}" presName="bgRect" presStyleLbl="bgShp" presStyleIdx="1" presStyleCnt="2"/>
      <dgm:spPr/>
    </dgm:pt>
    <dgm:pt modelId="{C4C46175-CDD2-4916-BD5E-51B928058240}" type="pres">
      <dgm:prSet presAssocID="{064DE083-A604-4E21-A56E-EBC69E8B479E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E495B870-53C1-4AB0-969C-D65C39091888}" type="pres">
      <dgm:prSet presAssocID="{064DE083-A604-4E21-A56E-EBC69E8B479E}" presName="spaceRect" presStyleCnt="0"/>
      <dgm:spPr/>
    </dgm:pt>
    <dgm:pt modelId="{4A61125B-08AF-4AE3-80EC-9EF0C3E1C10C}" type="pres">
      <dgm:prSet presAssocID="{064DE083-A604-4E21-A56E-EBC69E8B479E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31CAB406-0448-4CFA-AEEF-C66886C575A5}" srcId="{1B12B566-4BBA-425E-897A-F8926552143F}" destId="{4B5922DF-4BCD-4937-B1AB-F0B920DC08FF}" srcOrd="0" destOrd="0" parTransId="{9AFF0A8C-4D6A-48B2-9D8B-4DB252A74DB2}" sibTransId="{422DAE74-B6A6-45BD-BAD2-C320B69C1B8D}"/>
    <dgm:cxn modelId="{46BF6107-FE1C-4094-A4F7-BEF242666930}" type="presOf" srcId="{1B12B566-4BBA-425E-897A-F8926552143F}" destId="{82680919-3C47-4DD0-B9A7-869F3BF3029D}" srcOrd="0" destOrd="0" presId="urn:microsoft.com/office/officeart/2018/2/layout/IconVerticalSolidList"/>
    <dgm:cxn modelId="{24F1F322-068C-4D2E-9A94-49DF1DE85558}" type="presOf" srcId="{064DE083-A604-4E21-A56E-EBC69E8B479E}" destId="{4A61125B-08AF-4AE3-80EC-9EF0C3E1C10C}" srcOrd="0" destOrd="0" presId="urn:microsoft.com/office/officeart/2018/2/layout/IconVerticalSolidList"/>
    <dgm:cxn modelId="{FDC723B2-E42B-41DD-9285-C477DBB51038}" type="presOf" srcId="{4B5922DF-4BCD-4937-B1AB-F0B920DC08FF}" destId="{DFC3A898-446F-4589-B121-DA3E08EDCDE1}" srcOrd="0" destOrd="0" presId="urn:microsoft.com/office/officeart/2018/2/layout/IconVerticalSolidList"/>
    <dgm:cxn modelId="{D02398EA-88CB-41BD-90AF-D5A0A953E587}" srcId="{1B12B566-4BBA-425E-897A-F8926552143F}" destId="{064DE083-A604-4E21-A56E-EBC69E8B479E}" srcOrd="1" destOrd="0" parTransId="{61D9D5D9-3BB8-4A70-8089-5F6B88187E8B}" sibTransId="{04D936A1-2F56-4926-A7A1-70FF53129AB8}"/>
    <dgm:cxn modelId="{98A4AC19-584D-43A0-BDDF-13C6FC818CC3}" type="presParOf" srcId="{82680919-3C47-4DD0-B9A7-869F3BF3029D}" destId="{D8010921-2F7F-4CE9-AEF5-98B44CA347BA}" srcOrd="0" destOrd="0" presId="urn:microsoft.com/office/officeart/2018/2/layout/IconVerticalSolidList"/>
    <dgm:cxn modelId="{4C79C94F-93DA-43C3-8FB8-BF48A0950A0F}" type="presParOf" srcId="{D8010921-2F7F-4CE9-AEF5-98B44CA347BA}" destId="{7021DF39-BC29-4C8A-9BA1-60743C1C7800}" srcOrd="0" destOrd="0" presId="urn:microsoft.com/office/officeart/2018/2/layout/IconVerticalSolidList"/>
    <dgm:cxn modelId="{D53DAAA4-BA00-4741-B80F-89AC15E9E307}" type="presParOf" srcId="{D8010921-2F7F-4CE9-AEF5-98B44CA347BA}" destId="{146CBFBA-F966-42A3-8A4E-EC078B843A08}" srcOrd="1" destOrd="0" presId="urn:microsoft.com/office/officeart/2018/2/layout/IconVerticalSolidList"/>
    <dgm:cxn modelId="{932FB1EF-92BF-47F1-AC90-43B2F1675D81}" type="presParOf" srcId="{D8010921-2F7F-4CE9-AEF5-98B44CA347BA}" destId="{2A7A8BFE-2319-42AA-8EDD-12EA1ECD489E}" srcOrd="2" destOrd="0" presId="urn:microsoft.com/office/officeart/2018/2/layout/IconVerticalSolidList"/>
    <dgm:cxn modelId="{91A987BF-25D7-4E8E-99F5-027707A4F17E}" type="presParOf" srcId="{D8010921-2F7F-4CE9-AEF5-98B44CA347BA}" destId="{DFC3A898-446F-4589-B121-DA3E08EDCDE1}" srcOrd="3" destOrd="0" presId="urn:microsoft.com/office/officeart/2018/2/layout/IconVerticalSolidList"/>
    <dgm:cxn modelId="{741EC77E-AEE4-4AF5-B026-3BD249E7A40D}" type="presParOf" srcId="{82680919-3C47-4DD0-B9A7-869F3BF3029D}" destId="{5E9CF5F3-FC45-482F-9A00-30FE29FDF691}" srcOrd="1" destOrd="0" presId="urn:microsoft.com/office/officeart/2018/2/layout/IconVerticalSolidList"/>
    <dgm:cxn modelId="{5D5619D1-92EE-4F1C-904F-43A6ADABC6C6}" type="presParOf" srcId="{82680919-3C47-4DD0-B9A7-869F3BF3029D}" destId="{86E61CCA-AE93-40D3-891B-6798516C6980}" srcOrd="2" destOrd="0" presId="urn:microsoft.com/office/officeart/2018/2/layout/IconVerticalSolidList"/>
    <dgm:cxn modelId="{502882C2-4DD5-4EB6-A935-4F93A4DEF6C7}" type="presParOf" srcId="{86E61CCA-AE93-40D3-891B-6798516C6980}" destId="{BE647E9F-CB68-4F8A-AE02-DC0A8FFA1448}" srcOrd="0" destOrd="0" presId="urn:microsoft.com/office/officeart/2018/2/layout/IconVerticalSolidList"/>
    <dgm:cxn modelId="{F7A3780B-804A-433C-9733-4973533973A2}" type="presParOf" srcId="{86E61CCA-AE93-40D3-891B-6798516C6980}" destId="{C4C46175-CDD2-4916-BD5E-51B928058240}" srcOrd="1" destOrd="0" presId="urn:microsoft.com/office/officeart/2018/2/layout/IconVerticalSolidList"/>
    <dgm:cxn modelId="{EEAA8922-1FA5-4B98-BEA0-EBB5D736EE65}" type="presParOf" srcId="{86E61CCA-AE93-40D3-891B-6798516C6980}" destId="{E495B870-53C1-4AB0-969C-D65C39091888}" srcOrd="2" destOrd="0" presId="urn:microsoft.com/office/officeart/2018/2/layout/IconVerticalSolidList"/>
    <dgm:cxn modelId="{BB965B4C-3729-4CDC-9FFC-52188E42C6B4}" type="presParOf" srcId="{86E61CCA-AE93-40D3-891B-6798516C6980}" destId="{4A61125B-08AF-4AE3-80EC-9EF0C3E1C10C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AFBA36-6D1A-4F66-9135-B57E9B75CF5D}">
      <dsp:nvSpPr>
        <dsp:cNvPr id="0" name=""/>
        <dsp:cNvSpPr/>
      </dsp:nvSpPr>
      <dsp:spPr>
        <a:xfrm>
          <a:off x="0" y="502"/>
          <a:ext cx="6513603" cy="692284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D1DA70-D77C-4C97-9DE3-8A8DE782C8ED}">
      <dsp:nvSpPr>
        <dsp:cNvPr id="0" name=""/>
        <dsp:cNvSpPr/>
      </dsp:nvSpPr>
      <dsp:spPr>
        <a:xfrm>
          <a:off x="209416" y="156266"/>
          <a:ext cx="380756" cy="38075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96C2DF-D136-4CA4-944F-FBCD96EA7D13}">
      <dsp:nvSpPr>
        <dsp:cNvPr id="0" name=""/>
        <dsp:cNvSpPr/>
      </dsp:nvSpPr>
      <dsp:spPr>
        <a:xfrm>
          <a:off x="799588" y="502"/>
          <a:ext cx="5714015" cy="6922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3267" tIns="73267" rIns="73267" bIns="73267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Introduction</a:t>
          </a:r>
        </a:p>
      </dsp:txBody>
      <dsp:txXfrm>
        <a:off x="799588" y="502"/>
        <a:ext cx="5714015" cy="692284"/>
      </dsp:txXfrm>
    </dsp:sp>
    <dsp:sp modelId="{9D094A3E-C1C6-4C9F-B06B-651E8C1AE4AC}">
      <dsp:nvSpPr>
        <dsp:cNvPr id="0" name=""/>
        <dsp:cNvSpPr/>
      </dsp:nvSpPr>
      <dsp:spPr>
        <a:xfrm>
          <a:off x="0" y="896340"/>
          <a:ext cx="6513603" cy="692284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750E809-7E9F-4982-9080-E88552FC36AC}">
      <dsp:nvSpPr>
        <dsp:cNvPr id="0" name=""/>
        <dsp:cNvSpPr/>
      </dsp:nvSpPr>
      <dsp:spPr>
        <a:xfrm>
          <a:off x="209416" y="1021623"/>
          <a:ext cx="380756" cy="38075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EF770F-1185-4424-86F3-2ABD915598FB}">
      <dsp:nvSpPr>
        <dsp:cNvPr id="0" name=""/>
        <dsp:cNvSpPr/>
      </dsp:nvSpPr>
      <dsp:spPr>
        <a:xfrm>
          <a:off x="799588" y="865858"/>
          <a:ext cx="5714015" cy="6922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3267" tIns="73267" rIns="73267" bIns="73267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dirty="0"/>
        </a:p>
      </dsp:txBody>
      <dsp:txXfrm>
        <a:off x="799588" y="865858"/>
        <a:ext cx="5714015" cy="692284"/>
      </dsp:txXfrm>
    </dsp:sp>
    <dsp:sp modelId="{84E6B22B-2A61-4D10-8501-BD80671D6446}">
      <dsp:nvSpPr>
        <dsp:cNvPr id="0" name=""/>
        <dsp:cNvSpPr/>
      </dsp:nvSpPr>
      <dsp:spPr>
        <a:xfrm>
          <a:off x="0" y="1731215"/>
          <a:ext cx="6513603" cy="692284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951D5EE-41A2-4821-83F3-94CA7AEF1D22}">
      <dsp:nvSpPr>
        <dsp:cNvPr id="0" name=""/>
        <dsp:cNvSpPr/>
      </dsp:nvSpPr>
      <dsp:spPr>
        <a:xfrm>
          <a:off x="209416" y="1886979"/>
          <a:ext cx="380756" cy="38075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CE4AF6-40E1-4BDF-A424-342A26DC898D}">
      <dsp:nvSpPr>
        <dsp:cNvPr id="0" name=""/>
        <dsp:cNvSpPr/>
      </dsp:nvSpPr>
      <dsp:spPr>
        <a:xfrm>
          <a:off x="799588" y="1731215"/>
          <a:ext cx="5714015" cy="6922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3267" tIns="73267" rIns="73267" bIns="73267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Data Pre-processing &amp; Databases</a:t>
          </a:r>
        </a:p>
      </dsp:txBody>
      <dsp:txXfrm>
        <a:off x="799588" y="1731215"/>
        <a:ext cx="5714015" cy="692284"/>
      </dsp:txXfrm>
    </dsp:sp>
    <dsp:sp modelId="{0EF5F7A2-96B9-4441-B0CE-73EAC963AB5C}">
      <dsp:nvSpPr>
        <dsp:cNvPr id="0" name=""/>
        <dsp:cNvSpPr/>
      </dsp:nvSpPr>
      <dsp:spPr>
        <a:xfrm>
          <a:off x="0" y="2596571"/>
          <a:ext cx="6513603" cy="692284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626C860-B66B-4352-8FB7-96EF5CF6F2E0}">
      <dsp:nvSpPr>
        <dsp:cNvPr id="0" name=""/>
        <dsp:cNvSpPr/>
      </dsp:nvSpPr>
      <dsp:spPr>
        <a:xfrm>
          <a:off x="209416" y="2752335"/>
          <a:ext cx="380756" cy="38075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3BCB4E-C2D8-4FD8-8F70-B1D1E3E21BC4}">
      <dsp:nvSpPr>
        <dsp:cNvPr id="0" name=""/>
        <dsp:cNvSpPr/>
      </dsp:nvSpPr>
      <dsp:spPr>
        <a:xfrm>
          <a:off x="799588" y="2596571"/>
          <a:ext cx="5714015" cy="6922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3267" tIns="73267" rIns="73267" bIns="73267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Network Analysis</a:t>
          </a:r>
        </a:p>
      </dsp:txBody>
      <dsp:txXfrm>
        <a:off x="799588" y="2596571"/>
        <a:ext cx="5714015" cy="692284"/>
      </dsp:txXfrm>
    </dsp:sp>
    <dsp:sp modelId="{AC75CF64-9ECB-4776-AA2B-E4CB94B4E53B}">
      <dsp:nvSpPr>
        <dsp:cNvPr id="0" name=""/>
        <dsp:cNvSpPr/>
      </dsp:nvSpPr>
      <dsp:spPr>
        <a:xfrm>
          <a:off x="0" y="3461927"/>
          <a:ext cx="6513603" cy="692284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A9F8A8A-4F2A-43AC-AFA7-2BB1D6B1B05D}">
      <dsp:nvSpPr>
        <dsp:cNvPr id="0" name=""/>
        <dsp:cNvSpPr/>
      </dsp:nvSpPr>
      <dsp:spPr>
        <a:xfrm>
          <a:off x="209416" y="3617691"/>
          <a:ext cx="380756" cy="380756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CE0AD2-D0C3-41D9-A652-394FCDEE1B4F}">
      <dsp:nvSpPr>
        <dsp:cNvPr id="0" name=""/>
        <dsp:cNvSpPr/>
      </dsp:nvSpPr>
      <dsp:spPr>
        <a:xfrm>
          <a:off x="799588" y="3461927"/>
          <a:ext cx="5714015" cy="6922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3267" tIns="73267" rIns="73267" bIns="73267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Predictive Modelling</a:t>
          </a:r>
        </a:p>
      </dsp:txBody>
      <dsp:txXfrm>
        <a:off x="799588" y="3461927"/>
        <a:ext cx="5714015" cy="692284"/>
      </dsp:txXfrm>
    </dsp:sp>
    <dsp:sp modelId="{F620DCDF-DFE5-4470-8C9B-FD2A9B465052}">
      <dsp:nvSpPr>
        <dsp:cNvPr id="0" name=""/>
        <dsp:cNvSpPr/>
      </dsp:nvSpPr>
      <dsp:spPr>
        <a:xfrm>
          <a:off x="0" y="4327283"/>
          <a:ext cx="6513603" cy="692284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C751623-0A24-4DD2-9AD7-6D8CBDF1B93A}">
      <dsp:nvSpPr>
        <dsp:cNvPr id="0" name=""/>
        <dsp:cNvSpPr/>
      </dsp:nvSpPr>
      <dsp:spPr>
        <a:xfrm>
          <a:off x="209416" y="4483047"/>
          <a:ext cx="380756" cy="380756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9BE54C-EDC6-474C-B660-1779AE3C2E5B}">
      <dsp:nvSpPr>
        <dsp:cNvPr id="0" name=""/>
        <dsp:cNvSpPr/>
      </dsp:nvSpPr>
      <dsp:spPr>
        <a:xfrm>
          <a:off x="799588" y="4327283"/>
          <a:ext cx="5714015" cy="6922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3267" tIns="73267" rIns="73267" bIns="73267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Data Visualization</a:t>
          </a:r>
        </a:p>
      </dsp:txBody>
      <dsp:txXfrm>
        <a:off x="799588" y="4327283"/>
        <a:ext cx="5714015" cy="692284"/>
      </dsp:txXfrm>
    </dsp:sp>
    <dsp:sp modelId="{E464A8C2-1114-4897-A7E5-DBB8F68E8DA1}">
      <dsp:nvSpPr>
        <dsp:cNvPr id="0" name=""/>
        <dsp:cNvSpPr/>
      </dsp:nvSpPr>
      <dsp:spPr>
        <a:xfrm>
          <a:off x="0" y="5192639"/>
          <a:ext cx="6513603" cy="692284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8516DE8-FB4D-49C2-AA4C-699C3FA616A2}">
      <dsp:nvSpPr>
        <dsp:cNvPr id="0" name=""/>
        <dsp:cNvSpPr/>
      </dsp:nvSpPr>
      <dsp:spPr>
        <a:xfrm>
          <a:off x="209416" y="5348403"/>
          <a:ext cx="380756" cy="380756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786031-EF2D-4C13-872E-40828C609C3C}">
      <dsp:nvSpPr>
        <dsp:cNvPr id="0" name=""/>
        <dsp:cNvSpPr/>
      </dsp:nvSpPr>
      <dsp:spPr>
        <a:xfrm>
          <a:off x="799588" y="5192639"/>
          <a:ext cx="5714015" cy="6922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3267" tIns="73267" rIns="73267" bIns="73267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Conclusion</a:t>
          </a:r>
        </a:p>
      </dsp:txBody>
      <dsp:txXfrm>
        <a:off x="799588" y="5192639"/>
        <a:ext cx="5714015" cy="69228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D61496-40CF-40E8-81D6-FF47729AACEF}">
      <dsp:nvSpPr>
        <dsp:cNvPr id="0" name=""/>
        <dsp:cNvSpPr/>
      </dsp:nvSpPr>
      <dsp:spPr>
        <a:xfrm>
          <a:off x="0" y="2442"/>
          <a:ext cx="6513603" cy="1238008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AF3B6D8-ACBC-485E-B19B-C0798F9351C8}">
      <dsp:nvSpPr>
        <dsp:cNvPr id="0" name=""/>
        <dsp:cNvSpPr/>
      </dsp:nvSpPr>
      <dsp:spPr>
        <a:xfrm>
          <a:off x="374497" y="280994"/>
          <a:ext cx="680904" cy="68090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AD07536-84B7-4CC1-AF56-6D7D16062F8D}">
      <dsp:nvSpPr>
        <dsp:cNvPr id="0" name=""/>
        <dsp:cNvSpPr/>
      </dsp:nvSpPr>
      <dsp:spPr>
        <a:xfrm>
          <a:off x="1429899" y="2442"/>
          <a:ext cx="5083704" cy="12380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023" tIns="131023" rIns="131023" bIns="131023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1. Can measurable relationships between legislators in United States congress be observed based on co-sponsor support of legislation proposed?</a:t>
          </a:r>
        </a:p>
      </dsp:txBody>
      <dsp:txXfrm>
        <a:off x="1429899" y="2442"/>
        <a:ext cx="5083704" cy="1238008"/>
      </dsp:txXfrm>
    </dsp:sp>
    <dsp:sp modelId="{2303ABBC-F1DF-426D-9616-6060607B798F}">
      <dsp:nvSpPr>
        <dsp:cNvPr id="0" name=""/>
        <dsp:cNvSpPr/>
      </dsp:nvSpPr>
      <dsp:spPr>
        <a:xfrm>
          <a:off x="0" y="1549953"/>
          <a:ext cx="6513603" cy="123800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2A47742-CA7B-4510-BFBB-4B28660D2EA2}">
      <dsp:nvSpPr>
        <dsp:cNvPr id="0" name=""/>
        <dsp:cNvSpPr/>
      </dsp:nvSpPr>
      <dsp:spPr>
        <a:xfrm>
          <a:off x="374497" y="1828505"/>
          <a:ext cx="680904" cy="68090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4C5C08D-9DAE-48DD-B744-A345022DF345}">
      <dsp:nvSpPr>
        <dsp:cNvPr id="0" name=""/>
        <dsp:cNvSpPr/>
      </dsp:nvSpPr>
      <dsp:spPr>
        <a:xfrm>
          <a:off x="1429899" y="1549953"/>
          <a:ext cx="5083704" cy="12380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023" tIns="131023" rIns="131023" bIns="131023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2. What type of communities/cluster are existent based on the co-sponsor support of legislation?</a:t>
          </a:r>
        </a:p>
      </dsp:txBody>
      <dsp:txXfrm>
        <a:off x="1429899" y="1549953"/>
        <a:ext cx="5083704" cy="1238008"/>
      </dsp:txXfrm>
    </dsp:sp>
    <dsp:sp modelId="{A3AD9FCD-3AF1-4FE4-90FC-2FBD94F5E406}">
      <dsp:nvSpPr>
        <dsp:cNvPr id="0" name=""/>
        <dsp:cNvSpPr/>
      </dsp:nvSpPr>
      <dsp:spPr>
        <a:xfrm>
          <a:off x="0" y="3097464"/>
          <a:ext cx="6513603" cy="1238008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724ACC0-78F0-4876-8AAA-A90BCD7816F3}">
      <dsp:nvSpPr>
        <dsp:cNvPr id="0" name=""/>
        <dsp:cNvSpPr/>
      </dsp:nvSpPr>
      <dsp:spPr>
        <a:xfrm>
          <a:off x="374497" y="3376015"/>
          <a:ext cx="680904" cy="68090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100403-A1B2-4D8C-910A-43EA7D3B26BC}">
      <dsp:nvSpPr>
        <dsp:cNvPr id="0" name=""/>
        <dsp:cNvSpPr/>
      </dsp:nvSpPr>
      <dsp:spPr>
        <a:xfrm>
          <a:off x="1429899" y="3097464"/>
          <a:ext cx="5083704" cy="12380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023" tIns="131023" rIns="131023" bIns="131023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3.How does proposed legislation differ from the communities discovered?</a:t>
          </a:r>
        </a:p>
      </dsp:txBody>
      <dsp:txXfrm>
        <a:off x="1429899" y="3097464"/>
        <a:ext cx="5083704" cy="1238008"/>
      </dsp:txXfrm>
    </dsp:sp>
    <dsp:sp modelId="{DE74D0DB-AA17-4E43-A75E-8E5C458CCD2A}">
      <dsp:nvSpPr>
        <dsp:cNvPr id="0" name=""/>
        <dsp:cNvSpPr/>
      </dsp:nvSpPr>
      <dsp:spPr>
        <a:xfrm>
          <a:off x="0" y="4644974"/>
          <a:ext cx="6513603" cy="1238008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18055D6-E8F1-4128-9D12-4981E39D8880}">
      <dsp:nvSpPr>
        <dsp:cNvPr id="0" name=""/>
        <dsp:cNvSpPr/>
      </dsp:nvSpPr>
      <dsp:spPr>
        <a:xfrm>
          <a:off x="374497" y="4923526"/>
          <a:ext cx="680904" cy="68090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AEB630-40E6-40A5-9258-796AD9AE98A9}">
      <dsp:nvSpPr>
        <dsp:cNvPr id="0" name=""/>
        <dsp:cNvSpPr/>
      </dsp:nvSpPr>
      <dsp:spPr>
        <a:xfrm>
          <a:off x="1429899" y="4644974"/>
          <a:ext cx="5083704" cy="12380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023" tIns="131023" rIns="131023" bIns="131023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4.Can a predictive model be created using various indicators which can predict the outcome of legislation currently being proposed in congress?</a:t>
          </a:r>
        </a:p>
      </dsp:txBody>
      <dsp:txXfrm>
        <a:off x="1429899" y="4644974"/>
        <a:ext cx="5083704" cy="123800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4A8B55-13FA-4604-98A6-E21137E09A26}">
      <dsp:nvSpPr>
        <dsp:cNvPr id="0" name=""/>
        <dsp:cNvSpPr/>
      </dsp:nvSpPr>
      <dsp:spPr>
        <a:xfrm>
          <a:off x="821" y="179348"/>
          <a:ext cx="3327201" cy="3992641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8654" tIns="0" rIns="328654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 At least one co-sponsorship equals a relationship</a:t>
          </a:r>
        </a:p>
      </dsp:txBody>
      <dsp:txXfrm>
        <a:off x="821" y="1776404"/>
        <a:ext cx="3327201" cy="2395585"/>
      </dsp:txXfrm>
    </dsp:sp>
    <dsp:sp modelId="{C4802763-FA47-46D6-8723-F0BFE676B86E}">
      <dsp:nvSpPr>
        <dsp:cNvPr id="0" name=""/>
        <dsp:cNvSpPr/>
      </dsp:nvSpPr>
      <dsp:spPr>
        <a:xfrm>
          <a:off x="821" y="179348"/>
          <a:ext cx="3327201" cy="1597056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8654" tIns="165100" rIns="328654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01</a:t>
          </a:r>
        </a:p>
      </dsp:txBody>
      <dsp:txXfrm>
        <a:off x="821" y="179348"/>
        <a:ext cx="3327201" cy="1597056"/>
      </dsp:txXfrm>
    </dsp:sp>
    <dsp:sp modelId="{A951062E-F86C-42DD-A5AC-E428F1586D80}">
      <dsp:nvSpPr>
        <dsp:cNvPr id="0" name=""/>
        <dsp:cNvSpPr/>
      </dsp:nvSpPr>
      <dsp:spPr>
        <a:xfrm>
          <a:off x="3594199" y="179348"/>
          <a:ext cx="3327201" cy="3992641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8654" tIns="0" rIns="328654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At least 10 co-sponsorships equals a relationship</a:t>
          </a:r>
        </a:p>
      </dsp:txBody>
      <dsp:txXfrm>
        <a:off x="3594199" y="1776404"/>
        <a:ext cx="3327201" cy="2395585"/>
      </dsp:txXfrm>
    </dsp:sp>
    <dsp:sp modelId="{CFA2BF78-1353-4175-B02B-B55824EAB80D}">
      <dsp:nvSpPr>
        <dsp:cNvPr id="0" name=""/>
        <dsp:cNvSpPr/>
      </dsp:nvSpPr>
      <dsp:spPr>
        <a:xfrm>
          <a:off x="3594199" y="179348"/>
          <a:ext cx="3327201" cy="1597056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8654" tIns="165100" rIns="328654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02</a:t>
          </a:r>
        </a:p>
      </dsp:txBody>
      <dsp:txXfrm>
        <a:off x="3594199" y="179348"/>
        <a:ext cx="3327201" cy="1597056"/>
      </dsp:txXfrm>
    </dsp:sp>
    <dsp:sp modelId="{7CFB53D1-F0A6-44C2-B8F4-5ED268FDCF66}">
      <dsp:nvSpPr>
        <dsp:cNvPr id="0" name=""/>
        <dsp:cNvSpPr/>
      </dsp:nvSpPr>
      <dsp:spPr>
        <a:xfrm>
          <a:off x="7187576" y="179348"/>
          <a:ext cx="3327201" cy="3992641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8654" tIns="0" rIns="328654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At least 20 co-sponsorships equals a relationship</a:t>
          </a:r>
        </a:p>
      </dsp:txBody>
      <dsp:txXfrm>
        <a:off x="7187576" y="1776404"/>
        <a:ext cx="3327201" cy="2395585"/>
      </dsp:txXfrm>
    </dsp:sp>
    <dsp:sp modelId="{D17DD457-DA9A-4070-BEEC-3FD6F70614BB}">
      <dsp:nvSpPr>
        <dsp:cNvPr id="0" name=""/>
        <dsp:cNvSpPr/>
      </dsp:nvSpPr>
      <dsp:spPr>
        <a:xfrm>
          <a:off x="7187576" y="179348"/>
          <a:ext cx="3327201" cy="1597056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8654" tIns="165100" rIns="328654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03</a:t>
          </a:r>
        </a:p>
      </dsp:txBody>
      <dsp:txXfrm>
        <a:off x="7187576" y="179348"/>
        <a:ext cx="3327201" cy="159705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21DF39-BC29-4C8A-9BA1-60743C1C7800}">
      <dsp:nvSpPr>
        <dsp:cNvPr id="0" name=""/>
        <dsp:cNvSpPr/>
      </dsp:nvSpPr>
      <dsp:spPr>
        <a:xfrm>
          <a:off x="0" y="956381"/>
          <a:ext cx="6513603" cy="176562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46CBFBA-F966-42A3-8A4E-EC078B843A08}">
      <dsp:nvSpPr>
        <dsp:cNvPr id="0" name=""/>
        <dsp:cNvSpPr/>
      </dsp:nvSpPr>
      <dsp:spPr>
        <a:xfrm>
          <a:off x="534102" y="1353647"/>
          <a:ext cx="971095" cy="97109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C3A898-446F-4589-B121-DA3E08EDCDE1}">
      <dsp:nvSpPr>
        <dsp:cNvPr id="0" name=""/>
        <dsp:cNvSpPr/>
      </dsp:nvSpPr>
      <dsp:spPr>
        <a:xfrm>
          <a:off x="2039300" y="956381"/>
          <a:ext cx="4474303" cy="1765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6862" tIns="186862" rIns="186862" bIns="186862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Network Analysis</a:t>
          </a:r>
        </a:p>
      </dsp:txBody>
      <dsp:txXfrm>
        <a:off x="2039300" y="956381"/>
        <a:ext cx="4474303" cy="1765627"/>
      </dsp:txXfrm>
    </dsp:sp>
    <dsp:sp modelId="{BE647E9F-CB68-4F8A-AE02-DC0A8FFA1448}">
      <dsp:nvSpPr>
        <dsp:cNvPr id="0" name=""/>
        <dsp:cNvSpPr/>
      </dsp:nvSpPr>
      <dsp:spPr>
        <a:xfrm>
          <a:off x="0" y="3163416"/>
          <a:ext cx="6513603" cy="176562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4C46175-CDD2-4916-BD5E-51B928058240}">
      <dsp:nvSpPr>
        <dsp:cNvPr id="0" name=""/>
        <dsp:cNvSpPr/>
      </dsp:nvSpPr>
      <dsp:spPr>
        <a:xfrm>
          <a:off x="534102" y="3560682"/>
          <a:ext cx="971095" cy="97109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61125B-08AF-4AE3-80EC-9EF0C3E1C10C}">
      <dsp:nvSpPr>
        <dsp:cNvPr id="0" name=""/>
        <dsp:cNvSpPr/>
      </dsp:nvSpPr>
      <dsp:spPr>
        <a:xfrm>
          <a:off x="2039300" y="3163416"/>
          <a:ext cx="4474303" cy="1765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6862" tIns="186862" rIns="186862" bIns="186862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Predictive Analysis</a:t>
          </a:r>
        </a:p>
      </dsp:txBody>
      <dsp:txXfrm>
        <a:off x="2039300" y="3163416"/>
        <a:ext cx="4474303" cy="176562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6/7/layout/LinearBlockProcessNumbered">
  <dgm:title val="Linear Block Process Numbered"/>
  <dgm:desc val="Used to show a progression; a timeline; sequential steps in a task, process, or workflow; or to emphasize movement or direction. Automatic numbers have been introduced to show the steps of the process. Level 1 text and Level 2 text both appears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01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02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03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  <dgm:param type="parTxRTL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1">
            <a:buAutoNum type="arabicParenBoth"/>
          </dgm1611:buPr>
        </dgm1611:autoBuNodeInfo>
      </dgm1611:autoBuNodeInfoLst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DC4D45-193E-4925-9AF5-0AF69FA325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DE3D2D-AB6A-47E1-BEDC-5222A9DD88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844842-B92B-4F68-9A7B-37F5259435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A6ACDC-8C29-406A-B68B-D080C9F0B871}" type="datetimeFigureOut">
              <a:rPr lang="en-US" smtClean="0"/>
              <a:t>5/6/2019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92420E-C3FF-4673-B9C1-2684C99FF4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11D033-19FB-49B9-B4B0-5F287F3FEE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A9ECB-2E59-44BA-8D20-BEBBF964A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2817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C2F507-A058-4552-AA00-4621CB29F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3C54BE-C251-4C42-ADA6-CDC649ED4A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D39D26-5A30-43ED-9EA7-3E17B2FFE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A6ACDC-8C29-406A-B68B-D080C9F0B871}" type="datetimeFigureOut">
              <a:rPr lang="en-US" smtClean="0"/>
              <a:t>5/6/2019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C0EBA6-229F-4683-9135-FF59E6DEB8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DEF0B3-1072-4CBF-AC24-4501A2DAE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A9ECB-2E59-44BA-8D20-BEBBF964A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3804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8F0AF3D-0973-4892-A764-85A6F03E7CA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010CFF4-93AC-4784-8435-73920DC01F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CCC633-24BF-4E8A-886E-5A8705C909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A6ACDC-8C29-406A-B68B-D080C9F0B871}" type="datetimeFigureOut">
              <a:rPr lang="en-US" smtClean="0"/>
              <a:t>5/6/2019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1BCD4C-8A0F-478E-96B8-B05574028A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A021C7-76DC-484F-B0BB-C40765A28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A9ECB-2E59-44BA-8D20-BEBBF964A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272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8D1902-5613-4966-A0C5-B7F80D395E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E8A781-0761-4D4C-BB5B-CF3D7899FD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23512D-42F3-47BB-8091-44E9E71BAE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A6ACDC-8C29-406A-B68B-D080C9F0B871}" type="datetimeFigureOut">
              <a:rPr lang="en-US" smtClean="0"/>
              <a:t>5/6/2019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F22E83-D975-4314-88F6-C786608F59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4CE717-8423-4DD4-9347-E9DAC4F73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A9ECB-2E59-44BA-8D20-BEBBF964A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2952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E4139-5FC2-47E0-BF1C-509CC9BADA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BABEB5-A1BD-4EBC-9BE1-1EC92033FA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3C8B43-82B3-44FA-AD1B-8F2F1276C9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A6ACDC-8C29-406A-B68B-D080C9F0B871}" type="datetimeFigureOut">
              <a:rPr lang="en-US" smtClean="0"/>
              <a:t>5/6/2019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83BC35-8A86-4A66-998F-284CF4D9EE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1B4BD3-1334-4F36-B0A7-964D0C47C5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A9ECB-2E59-44BA-8D20-BEBBF964A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935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A725CB-4135-4EF1-AE07-54B71E164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11963B-5014-4E78-A213-B6E93DA9F3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005DF0-7968-4D17-A4D4-3F00998E45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A12821-2A71-49D2-A4DE-EAF1018648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A6ACDC-8C29-406A-B68B-D080C9F0B871}" type="datetimeFigureOut">
              <a:rPr lang="en-US" smtClean="0"/>
              <a:t>5/6/2019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783200-303B-474C-97BA-D52765C203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7078EF-8126-45F9-8D62-DA68A5F37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A9ECB-2E59-44BA-8D20-BEBBF964A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494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CC8C2B-6533-411D-8BB9-3C59C225F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9AA1D4-31A6-454B-8638-5F4B0CE117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6EA9E4-C64F-45BE-9480-B762C759D2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87F882B-A85A-467F-8F4F-47ABC928751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ADD70F5-6BBE-404E-8D83-413B791860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B17AF65-A629-4BD4-A0EE-97F5A477C4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A6ACDC-8C29-406A-B68B-D080C9F0B871}" type="datetimeFigureOut">
              <a:rPr lang="en-US" smtClean="0"/>
              <a:t>5/6/2019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5546596-40FF-49B7-BDA2-84B7D670BA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7AEBDAE-65DD-4207-8B79-97B3DD640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A9ECB-2E59-44BA-8D20-BEBBF964A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778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F34282-C9AF-445B-AD41-DC2784085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BAEB3CE-FB57-47A6-ADCC-F14617EF50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A6ACDC-8C29-406A-B68B-D080C9F0B871}" type="datetimeFigureOut">
              <a:rPr lang="en-US" smtClean="0"/>
              <a:t>5/6/2019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855969-15FF-4F0E-B4E6-7229A1371A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826857-1EA4-424F-BB6F-69C1C22479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A9ECB-2E59-44BA-8D20-BEBBF964A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7242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E2CBF08-9E5D-4A61-A6B4-CE15C2AC60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A6ACDC-8C29-406A-B68B-D080C9F0B871}" type="datetimeFigureOut">
              <a:rPr lang="en-US" smtClean="0"/>
              <a:t>5/6/2019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7919710-3BF9-4FB6-BC3D-E1511571FB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2A8000-2329-430D-91C7-6883D63171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A9ECB-2E59-44BA-8D20-BEBBF964A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7684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D21ADD-3AB5-4C6C-B3C7-E07B9AFB63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0A6AE-98F2-4CAB-AA2A-82B85BABD6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227468-A67F-4509-9000-5D7E07DDEB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F338B9-BEB4-4D7E-B29A-2F19A6DB10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A6ACDC-8C29-406A-B68B-D080C9F0B871}" type="datetimeFigureOut">
              <a:rPr lang="en-US" smtClean="0"/>
              <a:t>5/6/2019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20BF34-0C6C-44DF-A709-F9BE089270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F04576-5689-4FA4-9C02-E5064D31D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A9ECB-2E59-44BA-8D20-BEBBF964A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360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1C5D6E-6D25-4F95-BB83-5318F611DA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038327B-4E46-475C-8FEF-FA679C17B9D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97714B-CD3B-4A91-B055-D9CBB7603E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4340D4-74B9-4D8F-A06A-27F8DC86E5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A6ACDC-8C29-406A-B68B-D080C9F0B871}" type="datetimeFigureOut">
              <a:rPr lang="en-US" smtClean="0"/>
              <a:t>5/6/2019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BAEBB5-DB23-480F-AB9F-2996CAE664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42C5E6-A458-49BE-B492-F31226AB4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A9ECB-2E59-44BA-8D20-BEBBF964A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142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2ED9037-34D4-4906-9D86-5B6E10FDB4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AEB0E1-48DF-4F7A-A35C-021F4543CB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F3AC30-21F8-4958-A847-C2625850C36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A6ACDC-8C29-406A-B68B-D080C9F0B871}" type="datetimeFigureOut">
              <a:rPr lang="en-US" smtClean="0"/>
              <a:t>5/6/2019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56A65C-398B-4B05-AD6E-49C934F376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065A16-EB52-4898-83E6-77E1604239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EA9ECB-2E59-44BA-8D20-BEBBF964AE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2636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gi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gov-analytics.net/" TargetMode="External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2866DB-8D60-4CA5-A713-00B18A7E29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2739" y="4714241"/>
            <a:ext cx="8094592" cy="1642111"/>
          </a:xfrm>
        </p:spPr>
        <p:txBody>
          <a:bodyPr anchor="ctr">
            <a:normAutofit/>
          </a:bodyPr>
          <a:lstStyle/>
          <a:p>
            <a:pPr algn="r"/>
            <a:r>
              <a:rPr lang="en-US" sz="2400"/>
              <a:t>Network and Predictive Analysis on Proposed Legislation in</a:t>
            </a:r>
            <a:br>
              <a:rPr lang="en-US" sz="2400"/>
            </a:br>
            <a:r>
              <a:rPr lang="en-US" sz="2400"/>
              <a:t>the United States Congress</a:t>
            </a:r>
            <a:endParaRPr lang="en-US" sz="2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4493556-4AFB-404A-B343-F64A80EF27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99109" y="5264106"/>
            <a:ext cx="1823448" cy="862375"/>
          </a:xfrm>
        </p:spPr>
        <p:txBody>
          <a:bodyPr anchor="ctr">
            <a:normAutofit fontScale="70000" lnSpcReduction="20000"/>
          </a:bodyPr>
          <a:lstStyle/>
          <a:p>
            <a:pPr algn="l"/>
            <a:r>
              <a:rPr lang="en-US" sz="2000" dirty="0"/>
              <a:t>Spencer Woodfork</a:t>
            </a:r>
          </a:p>
          <a:p>
            <a:pPr algn="l"/>
            <a:r>
              <a:rPr lang="en-US" sz="2000" dirty="0"/>
              <a:t>Dilpreet Singh</a:t>
            </a:r>
          </a:p>
          <a:p>
            <a:pPr algn="l"/>
            <a:r>
              <a:rPr lang="en-US" sz="2000" dirty="0"/>
              <a:t>Meena Rapaka</a:t>
            </a:r>
          </a:p>
        </p:txBody>
      </p:sp>
      <p:pic>
        <p:nvPicPr>
          <p:cNvPr id="1026" name="Picture 2" descr="Image result for united states congress">
            <a:extLst>
              <a:ext uri="{FF2B5EF4-FFF2-40B4-BE49-F238E27FC236}">
                <a16:creationId xmlns:a16="http://schemas.microsoft.com/office/drawing/2014/main" id="{4AFF3EE7-B360-4F6C-9379-A09D55226B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6" b="215"/>
          <a:stretch/>
        </p:blipFill>
        <p:spPr bwMode="auto">
          <a:xfrm>
            <a:off x="-3983" y="10"/>
            <a:ext cx="12192000" cy="4571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E126E481-B945-4179-BD79-05E96E9B2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7"/>
            <a:ext cx="0" cy="91440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16128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81F4B7-4787-479E-85B1-F3EE1C61A3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Principal Analysis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DB7E8D6-76D3-43E4-9569-70707D8C9BA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98911605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508478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944B4A-F9E3-46D7-9D46-EF7AB38B72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>
                <a:solidFill>
                  <a:schemeClr val="accent1"/>
                </a:solidFill>
              </a:rPr>
              <a:t>Network Analysis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614D37-DC74-45DC-B8CC-48C6299209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r>
              <a:rPr lang="en-US" sz="2400" dirty="0"/>
              <a:t>Network Density</a:t>
            </a:r>
          </a:p>
          <a:p>
            <a:r>
              <a:rPr lang="en-US" sz="2400" dirty="0"/>
              <a:t>Degree Centrality</a:t>
            </a:r>
          </a:p>
          <a:p>
            <a:pPr marL="0" indent="0">
              <a:buNone/>
            </a:pPr>
            <a:r>
              <a:rPr lang="en-US" sz="2400" dirty="0"/>
              <a:t>          - In Degree</a:t>
            </a:r>
          </a:p>
          <a:p>
            <a:pPr marL="0" indent="0">
              <a:buNone/>
            </a:pPr>
            <a:r>
              <a:rPr lang="en-US" sz="2400" dirty="0"/>
              <a:t>          - Out Degree</a:t>
            </a:r>
          </a:p>
          <a:p>
            <a:r>
              <a:rPr lang="en-US" sz="2400" dirty="0"/>
              <a:t>Betweenness Centrality</a:t>
            </a:r>
          </a:p>
          <a:p>
            <a:r>
              <a:rPr lang="en-US" sz="2400" dirty="0"/>
              <a:t>Closeness Centrality</a:t>
            </a:r>
          </a:p>
          <a:p>
            <a:r>
              <a:rPr lang="en-US" sz="2400" dirty="0"/>
              <a:t>Modularity</a:t>
            </a:r>
          </a:p>
        </p:txBody>
      </p:sp>
    </p:spTree>
    <p:extLst>
      <p:ext uri="{BB962C8B-B14F-4D97-AF65-F5344CB8AC3E}">
        <p14:creationId xmlns:p14="http://schemas.microsoft.com/office/powerpoint/2010/main" val="16890175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9AE2756-0FC4-4155-83E7-58AAAB63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5689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247AB924-1B87-43FC-B7C7-B112D5C51A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2211E5-CE93-4BA2-BC07-4479851CEC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538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/>
            <a:r>
              <a:rPr lang="en-US" sz="5400">
                <a:solidFill>
                  <a:srgbClr val="FFFFFF"/>
                </a:solidFill>
              </a:rPr>
              <a:t>Network Models</a:t>
            </a:r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2D29502F-B021-49D8-B5AA-4BCE4C2F3E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6740" y="936238"/>
            <a:ext cx="3425609" cy="2577771"/>
          </a:xfrm>
          <a:prstGeom prst="rect">
            <a:avLst/>
          </a:prstGeom>
        </p:spPr>
      </p:pic>
      <p:pic>
        <p:nvPicPr>
          <p:cNvPr id="16" name="Picture 15" descr="A screenshot of a cell phone&#10;&#10;Description automatically generated">
            <a:extLst>
              <a:ext uri="{FF2B5EF4-FFF2-40B4-BE49-F238E27FC236}">
                <a16:creationId xmlns:a16="http://schemas.microsoft.com/office/drawing/2014/main" id="{46E8E564-B429-468B-A218-DFE0A201A5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8716" y="1170915"/>
            <a:ext cx="3433324" cy="2291743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18DC98F-4057-4645-B948-F604F39A9C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53400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 descr="A screenshot of a cell phone&#10;&#10;Description automatically generated">
            <a:extLst>
              <a:ext uri="{FF2B5EF4-FFF2-40B4-BE49-F238E27FC236}">
                <a16:creationId xmlns:a16="http://schemas.microsoft.com/office/drawing/2014/main" id="{FEDD965C-0743-4C6C-82BD-9C6682ADC5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60" y="586560"/>
            <a:ext cx="3423916" cy="2927449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AD2B705-4A9B-408D-AA80-4F41045E09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0276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4C2423-1BF0-491E-BE95-B1C88B6A09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00" y="978102"/>
            <a:ext cx="10588434" cy="1062644"/>
          </a:xfrm>
        </p:spPr>
        <p:txBody>
          <a:bodyPr anchor="b">
            <a:normAutofit/>
          </a:bodyPr>
          <a:lstStyle/>
          <a:p>
            <a:r>
              <a:rPr lang="en-US"/>
              <a:t>Network Density</a:t>
            </a:r>
            <a:endParaRPr lang="en-US" dirty="0"/>
          </a:p>
        </p:txBody>
      </p:sp>
      <p:cxnSp>
        <p:nvCxnSpPr>
          <p:cNvPr id="14" name="Straight Connector 9">
            <a:extLst>
              <a:ext uri="{FF2B5EF4-FFF2-40B4-BE49-F238E27FC236}">
                <a16:creationId xmlns:a16="http://schemas.microsoft.com/office/drawing/2014/main" id="{39B7FDC9-F0CE-43A7-9F2A-83DD09DC3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47624" y="2265037"/>
            <a:ext cx="10125012" cy="0"/>
          </a:xfrm>
          <a:prstGeom prst="line">
            <a:avLst/>
          </a:prstGeom>
          <a:ln w="158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A6D38460-7797-4675-B23D-0D13E7613C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022" y="2396513"/>
            <a:ext cx="4422211" cy="378099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798BF9-D3E4-4C15-BCB0-794195A4BA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7907" y="2811104"/>
            <a:ext cx="5389616" cy="308707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Network density describes the portion of the potential connections in a network that are actual connections. </a:t>
            </a:r>
          </a:p>
        </p:txBody>
      </p:sp>
    </p:spTree>
    <p:extLst>
      <p:ext uri="{BB962C8B-B14F-4D97-AF65-F5344CB8AC3E}">
        <p14:creationId xmlns:p14="http://schemas.microsoft.com/office/powerpoint/2010/main" val="26916605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9FEF3F-7D3E-4C90-A1EF-75917B5586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4292" y="513612"/>
            <a:ext cx="9894133" cy="1031216"/>
          </a:xfrm>
        </p:spPr>
        <p:txBody>
          <a:bodyPr anchor="b">
            <a:normAutofit/>
          </a:bodyPr>
          <a:lstStyle/>
          <a:p>
            <a:r>
              <a:rPr lang="en-US"/>
              <a:t>Degree Centrality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58FA3D7-A6BC-4CAA-A60F-C5DA0DD21D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116" y="2279151"/>
            <a:ext cx="5837529" cy="3643184"/>
          </a:xfrm>
          <a:prstGeom prst="rect">
            <a:avLst/>
          </a:prstGeom>
        </p:spPr>
      </p:pic>
      <p:sp>
        <p:nvSpPr>
          <p:cNvPr id="18" name="Freeform: Shape 13">
            <a:extLst>
              <a:ext uri="{FF2B5EF4-FFF2-40B4-BE49-F238E27FC236}">
                <a16:creationId xmlns:a16="http://schemas.microsoft.com/office/drawing/2014/main" id="{C607803A-4E99-444E-94F7-8785CDDF58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80154" y="1884045"/>
            <a:ext cx="3275668" cy="2853308"/>
          </a:xfrm>
          <a:custGeom>
            <a:avLst/>
            <a:gdLst>
              <a:gd name="connsiteX0" fmla="*/ 3275668 w 3275668"/>
              <a:gd name="connsiteY0" fmla="*/ 2853308 h 2853308"/>
              <a:gd name="connsiteX1" fmla="*/ 655 w 3275668"/>
              <a:gd name="connsiteY1" fmla="*/ 2853308 h 2853308"/>
              <a:gd name="connsiteX2" fmla="*/ 0 w 3275668"/>
              <a:gd name="connsiteY2" fmla="*/ 2467565 h 2853308"/>
              <a:gd name="connsiteX3" fmla="*/ 2869894 w 3275668"/>
              <a:gd name="connsiteY3" fmla="*/ 2468888 h 2853308"/>
              <a:gd name="connsiteX4" fmla="*/ 2869894 w 3275668"/>
              <a:gd name="connsiteY4" fmla="*/ 0 h 2853308"/>
              <a:gd name="connsiteX5" fmla="*/ 3275668 w 3275668"/>
              <a:gd name="connsiteY5" fmla="*/ 0 h 2853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75668" h="2853308">
                <a:moveTo>
                  <a:pt x="3275668" y="2853308"/>
                </a:moveTo>
                <a:lnTo>
                  <a:pt x="655" y="2853308"/>
                </a:lnTo>
                <a:cubicBezTo>
                  <a:pt x="-655" y="2720171"/>
                  <a:pt x="1310" y="2600702"/>
                  <a:pt x="0" y="2467565"/>
                </a:cubicBezTo>
                <a:lnTo>
                  <a:pt x="2869894" y="2468888"/>
                </a:lnTo>
                <a:lnTo>
                  <a:pt x="2869894" y="0"/>
                </a:lnTo>
                <a:lnTo>
                  <a:pt x="3275668" y="0"/>
                </a:lnTo>
                <a:close/>
              </a:path>
            </a:pathLst>
          </a:custGeom>
          <a:solidFill>
            <a:srgbClr val="4C4C4C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9" name="Freeform: Shape 15">
            <a:extLst>
              <a:ext uri="{FF2B5EF4-FFF2-40B4-BE49-F238E27FC236}">
                <a16:creationId xmlns:a16="http://schemas.microsoft.com/office/drawing/2014/main" id="{2989BE6A-C309-418E-8ADD-1616A98057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55822" y="3222529"/>
            <a:ext cx="3242952" cy="2828156"/>
          </a:xfrm>
          <a:custGeom>
            <a:avLst/>
            <a:gdLst>
              <a:gd name="connsiteX0" fmla="*/ 2837178 w 3242952"/>
              <a:gd name="connsiteY0" fmla="*/ 0 h 2828156"/>
              <a:gd name="connsiteX1" fmla="*/ 3242952 w 3242952"/>
              <a:gd name="connsiteY1" fmla="*/ 0 h 2828156"/>
              <a:gd name="connsiteX2" fmla="*/ 3242952 w 3242952"/>
              <a:gd name="connsiteY2" fmla="*/ 2828156 h 2828156"/>
              <a:gd name="connsiteX3" fmla="*/ 0 w 3242952"/>
              <a:gd name="connsiteY3" fmla="*/ 2828156 h 2828156"/>
              <a:gd name="connsiteX4" fmla="*/ 0 w 3242952"/>
              <a:gd name="connsiteY4" fmla="*/ 2442859 h 2828156"/>
              <a:gd name="connsiteX5" fmla="*/ 2837178 w 3242952"/>
              <a:gd name="connsiteY5" fmla="*/ 2443295 h 2828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42952" h="2828156">
                <a:moveTo>
                  <a:pt x="2837178" y="0"/>
                </a:moveTo>
                <a:lnTo>
                  <a:pt x="3242952" y="0"/>
                </a:lnTo>
                <a:lnTo>
                  <a:pt x="3242952" y="2828156"/>
                </a:lnTo>
                <a:lnTo>
                  <a:pt x="0" y="2828156"/>
                </a:lnTo>
                <a:lnTo>
                  <a:pt x="0" y="2442859"/>
                </a:lnTo>
                <a:lnTo>
                  <a:pt x="2837178" y="2443295"/>
                </a:lnTo>
                <a:close/>
              </a:path>
            </a:pathLst>
          </a:custGeom>
          <a:solidFill>
            <a:srgbClr val="4C4C4C"/>
          </a:solidFill>
          <a:ln w="0">
            <a:noFill/>
            <a:prstDash val="solid"/>
            <a:round/>
            <a:headEnd/>
            <a:tailEnd/>
          </a:ln>
        </p:spPr>
        <p:txBody>
          <a:bodyPr wrap="square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D37819-C031-4374-BFB2-BD98029B6F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81373" y="2279151"/>
            <a:ext cx="3627063" cy="3387145"/>
          </a:xfrm>
        </p:spPr>
        <p:txBody>
          <a:bodyPr anchor="ctr">
            <a:normAutofit/>
          </a:bodyPr>
          <a:lstStyle/>
          <a:p>
            <a:r>
              <a:rPr lang="en-US" sz="1900" dirty="0"/>
              <a:t>Degree centrality of a node refers to the number of edges attached to the node. </a:t>
            </a:r>
          </a:p>
          <a:p>
            <a:endParaRPr lang="en-US" sz="1900" dirty="0"/>
          </a:p>
          <a:p>
            <a:r>
              <a:rPr lang="en-US" sz="1900" dirty="0"/>
              <a:t> In-degree is the number of connections that point inward at a vertex. </a:t>
            </a:r>
          </a:p>
          <a:p>
            <a:r>
              <a:rPr lang="en-US" sz="1900" dirty="0"/>
              <a:t>Out-degree is the number of connections that originate at a vertex and point outward to other vertices.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015878-03E3-4AF4-8176-BA0A1B3A64C2}"/>
              </a:ext>
            </a:extLst>
          </p:cNvPr>
          <p:cNvSpPr txBox="1"/>
          <p:nvPr/>
        </p:nvSpPr>
        <p:spPr>
          <a:xfrm>
            <a:off x="780154" y="6050684"/>
            <a:ext cx="65186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 1 with an average degree of 306.347, Model 2 had an average degree of 31.802 and model 3 had an average of 5.638.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083177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F60FCA6E-0894-46CD-BD49-5955A51E00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31955" y="5346696"/>
            <a:ext cx="5360045" cy="1511304"/>
          </a:xfrm>
          <a:custGeom>
            <a:avLst/>
            <a:gdLst>
              <a:gd name="connsiteX0" fmla="*/ 4545473 w 5360045"/>
              <a:gd name="connsiteY0" fmla="*/ 0 h 1511304"/>
              <a:gd name="connsiteX1" fmla="*/ 5360045 w 5360045"/>
              <a:gd name="connsiteY1" fmla="*/ 0 h 1511304"/>
              <a:gd name="connsiteX2" fmla="*/ 5360045 w 5360045"/>
              <a:gd name="connsiteY2" fmla="*/ 1046730 h 1511304"/>
              <a:gd name="connsiteX3" fmla="*/ 5360045 w 5360045"/>
              <a:gd name="connsiteY3" fmla="*/ 1508760 h 1511304"/>
              <a:gd name="connsiteX4" fmla="*/ 5360045 w 5360045"/>
              <a:gd name="connsiteY4" fmla="*/ 1511304 h 1511304"/>
              <a:gd name="connsiteX5" fmla="*/ 4545474 w 5360045"/>
              <a:gd name="connsiteY5" fmla="*/ 1511304 h 1511304"/>
              <a:gd name="connsiteX6" fmla="*/ 2525897 w 5360045"/>
              <a:gd name="connsiteY6" fmla="*/ 1511304 h 1511304"/>
              <a:gd name="connsiteX7" fmla="*/ 0 w 5360045"/>
              <a:gd name="connsiteY7" fmla="*/ 1511304 h 1511304"/>
              <a:gd name="connsiteX8" fmla="*/ 697617 w 5360045"/>
              <a:gd name="connsiteY8" fmla="*/ 3 h 1511304"/>
              <a:gd name="connsiteX9" fmla="*/ 4545473 w 5360045"/>
              <a:gd name="connsiteY9" fmla="*/ 3 h 1511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360045" h="1511304">
                <a:moveTo>
                  <a:pt x="4545473" y="0"/>
                </a:moveTo>
                <a:lnTo>
                  <a:pt x="5360045" y="0"/>
                </a:lnTo>
                <a:lnTo>
                  <a:pt x="5360045" y="1046730"/>
                </a:lnTo>
                <a:lnTo>
                  <a:pt x="5360045" y="1508760"/>
                </a:lnTo>
                <a:lnTo>
                  <a:pt x="5360045" y="1511304"/>
                </a:lnTo>
                <a:lnTo>
                  <a:pt x="4545474" y="1511304"/>
                </a:lnTo>
                <a:lnTo>
                  <a:pt x="2525897" y="1511304"/>
                </a:lnTo>
                <a:lnTo>
                  <a:pt x="0" y="1511304"/>
                </a:lnTo>
                <a:lnTo>
                  <a:pt x="697617" y="3"/>
                </a:lnTo>
                <a:lnTo>
                  <a:pt x="4545473" y="3"/>
                </a:lnTo>
                <a:close/>
              </a:path>
            </a:pathLst>
          </a:custGeom>
          <a:solidFill>
            <a:srgbClr val="404040">
              <a:alpha val="8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78C6E4B-A1F1-4B6C-97EC-BE997495D6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46694"/>
            <a:ext cx="7346605" cy="1511306"/>
          </a:xfrm>
          <a:custGeom>
            <a:avLst/>
            <a:gdLst>
              <a:gd name="connsiteX0" fmla="*/ 0 w 7346605"/>
              <a:gd name="connsiteY0" fmla="*/ 0 h 1511306"/>
              <a:gd name="connsiteX1" fmla="*/ 239486 w 7346605"/>
              <a:gd name="connsiteY1" fmla="*/ 0 h 1511306"/>
              <a:gd name="connsiteX2" fmla="*/ 1209568 w 7346605"/>
              <a:gd name="connsiteY2" fmla="*/ 0 h 1511306"/>
              <a:gd name="connsiteX3" fmla="*/ 2405743 w 7346605"/>
              <a:gd name="connsiteY3" fmla="*/ 0 h 1511306"/>
              <a:gd name="connsiteX4" fmla="*/ 2405743 w 7346605"/>
              <a:gd name="connsiteY4" fmla="*/ 2544 h 1511306"/>
              <a:gd name="connsiteX5" fmla="*/ 2801131 w 7346605"/>
              <a:gd name="connsiteY5" fmla="*/ 2544 h 1511306"/>
              <a:gd name="connsiteX6" fmla="*/ 2801131 w 7346605"/>
              <a:gd name="connsiteY6" fmla="*/ 0 h 1511306"/>
              <a:gd name="connsiteX7" fmla="*/ 7346605 w 7346605"/>
              <a:gd name="connsiteY7" fmla="*/ 0 h 1511306"/>
              <a:gd name="connsiteX8" fmla="*/ 6648988 w 7346605"/>
              <a:gd name="connsiteY8" fmla="*/ 1511301 h 1511306"/>
              <a:gd name="connsiteX9" fmla="*/ 2801132 w 7346605"/>
              <a:gd name="connsiteY9" fmla="*/ 1511301 h 1511306"/>
              <a:gd name="connsiteX10" fmla="*/ 2801132 w 7346605"/>
              <a:gd name="connsiteY10" fmla="*/ 1511304 h 1511306"/>
              <a:gd name="connsiteX11" fmla="*/ 2405743 w 7346605"/>
              <a:gd name="connsiteY11" fmla="*/ 1511304 h 1511306"/>
              <a:gd name="connsiteX12" fmla="*/ 2405743 w 7346605"/>
              <a:gd name="connsiteY12" fmla="*/ 1511306 h 1511306"/>
              <a:gd name="connsiteX13" fmla="*/ 1333411 w 7346605"/>
              <a:gd name="connsiteY13" fmla="*/ 1511306 h 1511306"/>
              <a:gd name="connsiteX14" fmla="*/ 1219208 w 7346605"/>
              <a:gd name="connsiteY14" fmla="*/ 1511306 h 1511306"/>
              <a:gd name="connsiteX15" fmla="*/ 1209568 w 7346605"/>
              <a:gd name="connsiteY15" fmla="*/ 1511306 h 1511306"/>
              <a:gd name="connsiteX16" fmla="*/ 239486 w 7346605"/>
              <a:gd name="connsiteY16" fmla="*/ 1511306 h 1511306"/>
              <a:gd name="connsiteX17" fmla="*/ 0 w 7346605"/>
              <a:gd name="connsiteY17" fmla="*/ 1511306 h 1511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7346605" h="1511306">
                <a:moveTo>
                  <a:pt x="0" y="0"/>
                </a:moveTo>
                <a:lnTo>
                  <a:pt x="239486" y="0"/>
                </a:lnTo>
                <a:lnTo>
                  <a:pt x="1209568" y="0"/>
                </a:lnTo>
                <a:lnTo>
                  <a:pt x="2405743" y="0"/>
                </a:lnTo>
                <a:lnTo>
                  <a:pt x="2405743" y="2544"/>
                </a:lnTo>
                <a:lnTo>
                  <a:pt x="2801131" y="2544"/>
                </a:lnTo>
                <a:lnTo>
                  <a:pt x="2801131" y="0"/>
                </a:lnTo>
                <a:lnTo>
                  <a:pt x="7346605" y="0"/>
                </a:lnTo>
                <a:lnTo>
                  <a:pt x="6648988" y="1511301"/>
                </a:lnTo>
                <a:lnTo>
                  <a:pt x="2801132" y="1511301"/>
                </a:lnTo>
                <a:lnTo>
                  <a:pt x="2801132" y="1511304"/>
                </a:lnTo>
                <a:lnTo>
                  <a:pt x="2405743" y="1511304"/>
                </a:lnTo>
                <a:lnTo>
                  <a:pt x="2405743" y="1511306"/>
                </a:lnTo>
                <a:lnTo>
                  <a:pt x="1333411" y="1511306"/>
                </a:lnTo>
                <a:lnTo>
                  <a:pt x="1219208" y="1511306"/>
                </a:lnTo>
                <a:lnTo>
                  <a:pt x="1209568" y="1511306"/>
                </a:lnTo>
                <a:lnTo>
                  <a:pt x="239486" y="1511306"/>
                </a:lnTo>
                <a:lnTo>
                  <a:pt x="0" y="1511306"/>
                </a:lnTo>
                <a:close/>
              </a:path>
            </a:pathLst>
          </a:cu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FA7DC6-F9FB-49B1-BA23-37C1A55376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0121" y="5529884"/>
            <a:ext cx="5693783" cy="1096331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303030"/>
                </a:solidFill>
              </a:rPr>
              <a:t>In-Degree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9578A8-A2DB-4A16-A23C-205C6779BE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972" y="446567"/>
            <a:ext cx="6344536" cy="4885293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5A4B04-6BA6-4828-B3F8-C7811DE2A1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68093" y="1084521"/>
            <a:ext cx="4242391" cy="390113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000" dirty="0"/>
              <a:t>With our models, one cosponsor to another legislator counts towards the in degree of the legislator.</a:t>
            </a:r>
          </a:p>
        </p:txBody>
      </p:sp>
    </p:spTree>
    <p:extLst>
      <p:ext uri="{BB962C8B-B14F-4D97-AF65-F5344CB8AC3E}">
        <p14:creationId xmlns:p14="http://schemas.microsoft.com/office/powerpoint/2010/main" val="1154343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F60FCA6E-0894-46CD-BD49-5955A51E00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31955" y="5346696"/>
            <a:ext cx="5360045" cy="1511304"/>
          </a:xfrm>
          <a:custGeom>
            <a:avLst/>
            <a:gdLst>
              <a:gd name="connsiteX0" fmla="*/ 4545473 w 5360045"/>
              <a:gd name="connsiteY0" fmla="*/ 0 h 1511304"/>
              <a:gd name="connsiteX1" fmla="*/ 5360045 w 5360045"/>
              <a:gd name="connsiteY1" fmla="*/ 0 h 1511304"/>
              <a:gd name="connsiteX2" fmla="*/ 5360045 w 5360045"/>
              <a:gd name="connsiteY2" fmla="*/ 1046730 h 1511304"/>
              <a:gd name="connsiteX3" fmla="*/ 5360045 w 5360045"/>
              <a:gd name="connsiteY3" fmla="*/ 1508760 h 1511304"/>
              <a:gd name="connsiteX4" fmla="*/ 5360045 w 5360045"/>
              <a:gd name="connsiteY4" fmla="*/ 1511304 h 1511304"/>
              <a:gd name="connsiteX5" fmla="*/ 4545474 w 5360045"/>
              <a:gd name="connsiteY5" fmla="*/ 1511304 h 1511304"/>
              <a:gd name="connsiteX6" fmla="*/ 2525897 w 5360045"/>
              <a:gd name="connsiteY6" fmla="*/ 1511304 h 1511304"/>
              <a:gd name="connsiteX7" fmla="*/ 0 w 5360045"/>
              <a:gd name="connsiteY7" fmla="*/ 1511304 h 1511304"/>
              <a:gd name="connsiteX8" fmla="*/ 697617 w 5360045"/>
              <a:gd name="connsiteY8" fmla="*/ 3 h 1511304"/>
              <a:gd name="connsiteX9" fmla="*/ 4545473 w 5360045"/>
              <a:gd name="connsiteY9" fmla="*/ 3 h 1511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360045" h="1511304">
                <a:moveTo>
                  <a:pt x="4545473" y="0"/>
                </a:moveTo>
                <a:lnTo>
                  <a:pt x="5360045" y="0"/>
                </a:lnTo>
                <a:lnTo>
                  <a:pt x="5360045" y="1046730"/>
                </a:lnTo>
                <a:lnTo>
                  <a:pt x="5360045" y="1508760"/>
                </a:lnTo>
                <a:lnTo>
                  <a:pt x="5360045" y="1511304"/>
                </a:lnTo>
                <a:lnTo>
                  <a:pt x="4545474" y="1511304"/>
                </a:lnTo>
                <a:lnTo>
                  <a:pt x="2525897" y="1511304"/>
                </a:lnTo>
                <a:lnTo>
                  <a:pt x="0" y="1511304"/>
                </a:lnTo>
                <a:lnTo>
                  <a:pt x="697617" y="3"/>
                </a:lnTo>
                <a:lnTo>
                  <a:pt x="4545473" y="3"/>
                </a:lnTo>
                <a:close/>
              </a:path>
            </a:pathLst>
          </a:custGeom>
          <a:solidFill>
            <a:srgbClr val="404040">
              <a:alpha val="8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78C6E4B-A1F1-4B6C-97EC-BE997495D6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46694"/>
            <a:ext cx="7346605" cy="1511306"/>
          </a:xfrm>
          <a:custGeom>
            <a:avLst/>
            <a:gdLst>
              <a:gd name="connsiteX0" fmla="*/ 0 w 7346605"/>
              <a:gd name="connsiteY0" fmla="*/ 0 h 1511306"/>
              <a:gd name="connsiteX1" fmla="*/ 239486 w 7346605"/>
              <a:gd name="connsiteY1" fmla="*/ 0 h 1511306"/>
              <a:gd name="connsiteX2" fmla="*/ 1209568 w 7346605"/>
              <a:gd name="connsiteY2" fmla="*/ 0 h 1511306"/>
              <a:gd name="connsiteX3" fmla="*/ 2405743 w 7346605"/>
              <a:gd name="connsiteY3" fmla="*/ 0 h 1511306"/>
              <a:gd name="connsiteX4" fmla="*/ 2405743 w 7346605"/>
              <a:gd name="connsiteY4" fmla="*/ 2544 h 1511306"/>
              <a:gd name="connsiteX5" fmla="*/ 2801131 w 7346605"/>
              <a:gd name="connsiteY5" fmla="*/ 2544 h 1511306"/>
              <a:gd name="connsiteX6" fmla="*/ 2801131 w 7346605"/>
              <a:gd name="connsiteY6" fmla="*/ 0 h 1511306"/>
              <a:gd name="connsiteX7" fmla="*/ 7346605 w 7346605"/>
              <a:gd name="connsiteY7" fmla="*/ 0 h 1511306"/>
              <a:gd name="connsiteX8" fmla="*/ 6648988 w 7346605"/>
              <a:gd name="connsiteY8" fmla="*/ 1511301 h 1511306"/>
              <a:gd name="connsiteX9" fmla="*/ 2801132 w 7346605"/>
              <a:gd name="connsiteY9" fmla="*/ 1511301 h 1511306"/>
              <a:gd name="connsiteX10" fmla="*/ 2801132 w 7346605"/>
              <a:gd name="connsiteY10" fmla="*/ 1511304 h 1511306"/>
              <a:gd name="connsiteX11" fmla="*/ 2405743 w 7346605"/>
              <a:gd name="connsiteY11" fmla="*/ 1511304 h 1511306"/>
              <a:gd name="connsiteX12" fmla="*/ 2405743 w 7346605"/>
              <a:gd name="connsiteY12" fmla="*/ 1511306 h 1511306"/>
              <a:gd name="connsiteX13" fmla="*/ 1333411 w 7346605"/>
              <a:gd name="connsiteY13" fmla="*/ 1511306 h 1511306"/>
              <a:gd name="connsiteX14" fmla="*/ 1219208 w 7346605"/>
              <a:gd name="connsiteY14" fmla="*/ 1511306 h 1511306"/>
              <a:gd name="connsiteX15" fmla="*/ 1209568 w 7346605"/>
              <a:gd name="connsiteY15" fmla="*/ 1511306 h 1511306"/>
              <a:gd name="connsiteX16" fmla="*/ 239486 w 7346605"/>
              <a:gd name="connsiteY16" fmla="*/ 1511306 h 1511306"/>
              <a:gd name="connsiteX17" fmla="*/ 0 w 7346605"/>
              <a:gd name="connsiteY17" fmla="*/ 1511306 h 1511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7346605" h="1511306">
                <a:moveTo>
                  <a:pt x="0" y="0"/>
                </a:moveTo>
                <a:lnTo>
                  <a:pt x="239486" y="0"/>
                </a:lnTo>
                <a:lnTo>
                  <a:pt x="1209568" y="0"/>
                </a:lnTo>
                <a:lnTo>
                  <a:pt x="2405743" y="0"/>
                </a:lnTo>
                <a:lnTo>
                  <a:pt x="2405743" y="2544"/>
                </a:lnTo>
                <a:lnTo>
                  <a:pt x="2801131" y="2544"/>
                </a:lnTo>
                <a:lnTo>
                  <a:pt x="2801131" y="0"/>
                </a:lnTo>
                <a:lnTo>
                  <a:pt x="7346605" y="0"/>
                </a:lnTo>
                <a:lnTo>
                  <a:pt x="6648988" y="1511301"/>
                </a:lnTo>
                <a:lnTo>
                  <a:pt x="2801132" y="1511301"/>
                </a:lnTo>
                <a:lnTo>
                  <a:pt x="2801132" y="1511304"/>
                </a:lnTo>
                <a:lnTo>
                  <a:pt x="2405743" y="1511304"/>
                </a:lnTo>
                <a:lnTo>
                  <a:pt x="2405743" y="1511306"/>
                </a:lnTo>
                <a:lnTo>
                  <a:pt x="1333411" y="1511306"/>
                </a:lnTo>
                <a:lnTo>
                  <a:pt x="1219208" y="1511306"/>
                </a:lnTo>
                <a:lnTo>
                  <a:pt x="1209568" y="1511306"/>
                </a:lnTo>
                <a:lnTo>
                  <a:pt x="239486" y="1511306"/>
                </a:lnTo>
                <a:lnTo>
                  <a:pt x="0" y="1511306"/>
                </a:lnTo>
                <a:close/>
              </a:path>
            </a:pathLst>
          </a:cu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F604C0-F90B-4668-A337-ED01214F83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0121" y="5529884"/>
            <a:ext cx="5693783" cy="1096331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303030"/>
                </a:solidFill>
              </a:rPr>
              <a:t>Out-Degree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DA8AAE-1768-4C37-9F72-E2E2C42F9C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748" y="393406"/>
            <a:ext cx="6640677" cy="498050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82CFAA-BF82-443B-9C83-43FA7E7F19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5925" y="1424763"/>
            <a:ext cx="3753293" cy="3560894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000" dirty="0"/>
              <a:t>With our models, one cosponsor to another legislator counts towards the out degree of the co-sponsor</a:t>
            </a:r>
          </a:p>
        </p:txBody>
      </p:sp>
    </p:spTree>
    <p:extLst>
      <p:ext uri="{BB962C8B-B14F-4D97-AF65-F5344CB8AC3E}">
        <p14:creationId xmlns:p14="http://schemas.microsoft.com/office/powerpoint/2010/main" val="12214841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66047-2599-43A3-893F-152E96CC1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1424" y="1110882"/>
            <a:ext cx="3053039" cy="1293626"/>
          </a:xfrm>
        </p:spPr>
        <p:txBody>
          <a:bodyPr anchor="ctr">
            <a:normAutofit/>
          </a:bodyPr>
          <a:lstStyle/>
          <a:p>
            <a:r>
              <a:rPr lang="en-US" sz="2800"/>
              <a:t>Betweenness Centrality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80F2FD-62C6-4B73-AEB6-58F8CB19A9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350875"/>
            <a:ext cx="7883231" cy="622004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BC6DAA-9EFD-4A47-A886-D1375F892C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71423" y="3179136"/>
            <a:ext cx="3053039" cy="103068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800" dirty="0"/>
              <a:t>Is a way of detecting the amount of influence a legislator has over the flow of information.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3573EFB-E773-46FC-B866-B57ED2E390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983434" y="640080"/>
            <a:ext cx="2296028" cy="3569741"/>
          </a:xfrm>
          <a:custGeom>
            <a:avLst/>
            <a:gdLst>
              <a:gd name="connsiteX0" fmla="*/ 2296028 w 2296028"/>
              <a:gd name="connsiteY0" fmla="*/ 3569741 h 3569741"/>
              <a:gd name="connsiteX1" fmla="*/ 459 w 2296028"/>
              <a:gd name="connsiteY1" fmla="*/ 3569741 h 3569741"/>
              <a:gd name="connsiteX2" fmla="*/ 0 w 2296028"/>
              <a:gd name="connsiteY2" fmla="*/ 3248180 h 3569741"/>
              <a:gd name="connsiteX3" fmla="*/ 2011607 w 2296028"/>
              <a:gd name="connsiteY3" fmla="*/ 3249283 h 3569741"/>
              <a:gd name="connsiteX4" fmla="*/ 2011607 w 2296028"/>
              <a:gd name="connsiteY4" fmla="*/ 0 h 3569741"/>
              <a:gd name="connsiteX5" fmla="*/ 2296028 w 2296028"/>
              <a:gd name="connsiteY5" fmla="*/ 0 h 3569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96028" h="3569741">
                <a:moveTo>
                  <a:pt x="2296028" y="3569741"/>
                </a:moveTo>
                <a:lnTo>
                  <a:pt x="459" y="3569741"/>
                </a:lnTo>
                <a:cubicBezTo>
                  <a:pt x="-459" y="3458756"/>
                  <a:pt x="918" y="3359164"/>
                  <a:pt x="0" y="3248180"/>
                </a:cubicBezTo>
                <a:lnTo>
                  <a:pt x="2011607" y="3249283"/>
                </a:lnTo>
                <a:lnTo>
                  <a:pt x="2011607" y="0"/>
                </a:lnTo>
                <a:lnTo>
                  <a:pt x="2296028" y="0"/>
                </a:lnTo>
                <a:close/>
              </a:path>
            </a:pathLst>
          </a:custGeom>
          <a:solidFill>
            <a:srgbClr val="4C4C4C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14007757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9838DD-E7D2-4546-9F6B-BCDCEFD0E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1424" y="1110882"/>
            <a:ext cx="3053039" cy="1293626"/>
          </a:xfrm>
        </p:spPr>
        <p:txBody>
          <a:bodyPr anchor="ctr">
            <a:normAutofit/>
          </a:bodyPr>
          <a:lstStyle/>
          <a:p>
            <a:r>
              <a:rPr lang="en-US" sz="2800"/>
              <a:t>Closeness Centrality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FC63F5-E388-445A-894F-D9CA178006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4" y="531629"/>
            <a:ext cx="7869541" cy="578411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9D1671-602D-4EFA-B0A6-C726FB15DC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71423" y="3189768"/>
            <a:ext cx="3053039" cy="102005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800" dirty="0"/>
              <a:t>The closeness centrality of a legislator measures its average farness (inverse distance) to all other legislators.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3573EFB-E773-46FC-B866-B57ED2E390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983434" y="640080"/>
            <a:ext cx="2296028" cy="3569741"/>
          </a:xfrm>
          <a:custGeom>
            <a:avLst/>
            <a:gdLst>
              <a:gd name="connsiteX0" fmla="*/ 2296028 w 2296028"/>
              <a:gd name="connsiteY0" fmla="*/ 3569741 h 3569741"/>
              <a:gd name="connsiteX1" fmla="*/ 459 w 2296028"/>
              <a:gd name="connsiteY1" fmla="*/ 3569741 h 3569741"/>
              <a:gd name="connsiteX2" fmla="*/ 0 w 2296028"/>
              <a:gd name="connsiteY2" fmla="*/ 3248180 h 3569741"/>
              <a:gd name="connsiteX3" fmla="*/ 2011607 w 2296028"/>
              <a:gd name="connsiteY3" fmla="*/ 3249283 h 3569741"/>
              <a:gd name="connsiteX4" fmla="*/ 2011607 w 2296028"/>
              <a:gd name="connsiteY4" fmla="*/ 0 h 3569741"/>
              <a:gd name="connsiteX5" fmla="*/ 2296028 w 2296028"/>
              <a:gd name="connsiteY5" fmla="*/ 0 h 3569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96028" h="3569741">
                <a:moveTo>
                  <a:pt x="2296028" y="3569741"/>
                </a:moveTo>
                <a:lnTo>
                  <a:pt x="459" y="3569741"/>
                </a:lnTo>
                <a:cubicBezTo>
                  <a:pt x="-459" y="3458756"/>
                  <a:pt x="918" y="3359164"/>
                  <a:pt x="0" y="3248180"/>
                </a:cubicBezTo>
                <a:lnTo>
                  <a:pt x="2011607" y="3249283"/>
                </a:lnTo>
                <a:lnTo>
                  <a:pt x="2011607" y="0"/>
                </a:lnTo>
                <a:lnTo>
                  <a:pt x="2296028" y="0"/>
                </a:lnTo>
                <a:close/>
              </a:path>
            </a:pathLst>
          </a:custGeom>
          <a:solidFill>
            <a:srgbClr val="4C4C4C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34120940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700660-15FF-4730-AC2A-E387C79683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1"/>
            <a:ext cx="3657600" cy="211587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/>
            <a: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Modularity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F8FA37-82DC-4DEB-B03C-28C23939C1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4237" y="4790255"/>
            <a:ext cx="3657600" cy="1149439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 defTabSz="914400">
              <a:buNone/>
            </a:pPr>
            <a:r>
              <a:rPr lang="en-US" sz="20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Modularity is designed to measure the strength of division in a network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F2BF5180-0792-4B38-8F7B-D2CBA62CB3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5281" y="606056"/>
            <a:ext cx="7366349" cy="5635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3616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7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457189">
              <a:defRPr/>
            </a:pPr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1D7B49-E664-49A1-8078-8295981BE2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30" y="1012004"/>
            <a:ext cx="3416159" cy="479540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Agenda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F95D960-C552-43E5-95AC-ECFBA57796A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80316354"/>
              </p:ext>
            </p:extLst>
          </p:nvPr>
        </p:nvGraphicFramePr>
        <p:xfrm>
          <a:off x="5194301" y="470924"/>
          <a:ext cx="6513604" cy="58854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9EC89B02-01DB-482A-A299-5938C21357C9}"/>
              </a:ext>
            </a:extLst>
          </p:cNvPr>
          <p:cNvSpPr txBox="1"/>
          <p:nvPr/>
        </p:nvSpPr>
        <p:spPr>
          <a:xfrm flipH="1">
            <a:off x="5953760" y="1524000"/>
            <a:ext cx="18186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Data Sources</a:t>
            </a:r>
          </a:p>
        </p:txBody>
      </p:sp>
    </p:spTree>
    <p:extLst>
      <p:ext uri="{BB962C8B-B14F-4D97-AF65-F5344CB8AC3E}">
        <p14:creationId xmlns:p14="http://schemas.microsoft.com/office/powerpoint/2010/main" val="23819180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87A1BF-DEA4-4820-BA9D-548C3861C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>
                <a:solidFill>
                  <a:schemeClr val="accent1"/>
                </a:solidFill>
              </a:rPr>
              <a:t>Predictive Analysis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F7E62F-D33B-4701-8284-B7AE2A7D40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2" y="1446027"/>
            <a:ext cx="5401326" cy="3753293"/>
          </a:xfrm>
        </p:spPr>
        <p:txBody>
          <a:bodyPr anchor="ctr">
            <a:normAutofit lnSpcReduction="10000"/>
          </a:bodyPr>
          <a:lstStyle/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Decision Trees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Predictive Models:</a:t>
            </a:r>
          </a:p>
          <a:p>
            <a:r>
              <a:rPr lang="en-US" sz="2400" dirty="0"/>
              <a:t>Actions &amp; Partisan Model</a:t>
            </a:r>
          </a:p>
          <a:p>
            <a:r>
              <a:rPr lang="en-US" sz="2400" dirty="0"/>
              <a:t>Bill Summary Results</a:t>
            </a:r>
          </a:p>
          <a:p>
            <a:r>
              <a:rPr lang="en-US" sz="2400" dirty="0"/>
              <a:t>Bill Summary &amp; Action Results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425953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34348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A8EC2F-EF10-4E42-8E7D-378BAED30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6657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/>
            <a:r>
              <a:rPr lang="en-US" sz="5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Decision Tree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144863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age3.png">
            <a:extLst>
              <a:ext uri="{FF2B5EF4-FFF2-40B4-BE49-F238E27FC236}">
                <a16:creationId xmlns:a16="http://schemas.microsoft.com/office/drawing/2014/main" id="{7B8E6D90-0DF4-48A5-852E-1F31414579C6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51345" y="2509911"/>
            <a:ext cx="9034210" cy="399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3653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BEE584-5523-4167-983F-4F9CCC71AB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/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Decision Tree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age1.png">
            <a:extLst>
              <a:ext uri="{FF2B5EF4-FFF2-40B4-BE49-F238E27FC236}">
                <a16:creationId xmlns:a16="http://schemas.microsoft.com/office/drawing/2014/main" id="{1E37BC84-51B6-4ED1-93D3-0DEA240803D8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90196" y="492573"/>
            <a:ext cx="5880796" cy="588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326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8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0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834707-6F60-442B-8AAA-2B5CFC59BF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Accuracy of the Bill Summary</a:t>
            </a:r>
          </a:p>
        </p:txBody>
      </p:sp>
      <p:pic>
        <p:nvPicPr>
          <p:cNvPr id="4" name="image2.png">
            <a:extLst>
              <a:ext uri="{FF2B5EF4-FFF2-40B4-BE49-F238E27FC236}">
                <a16:creationId xmlns:a16="http://schemas.microsoft.com/office/drawing/2014/main" id="{079C14F4-2CF9-4F30-9123-49423CE35642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93805" y="1158949"/>
            <a:ext cx="8165804" cy="4603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196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864710-C6C0-4BDE-9947-4D9138D49D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Results of Predictive Models</a:t>
            </a:r>
          </a:p>
        </p:txBody>
      </p:sp>
      <p:pic>
        <p:nvPicPr>
          <p:cNvPr id="16" name="image12.png">
            <a:extLst>
              <a:ext uri="{FF2B5EF4-FFF2-40B4-BE49-F238E27FC236}">
                <a16:creationId xmlns:a16="http://schemas.microsoft.com/office/drawing/2014/main" id="{DB3BE87A-7E64-407C-B459-7501A6C92222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10763" y="871870"/>
            <a:ext cx="8144539" cy="5071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9436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952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Image result for data visualization">
            <a:extLst>
              <a:ext uri="{FF2B5EF4-FFF2-40B4-BE49-F238E27FC236}">
                <a16:creationId xmlns:a16="http://schemas.microsoft.com/office/drawing/2014/main" id="{23C811C0-8860-43F6-93BB-E4587AC6E1E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3467" y="745498"/>
            <a:ext cx="10905066" cy="5367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79886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ectangle 71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6892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9" name="Picture 2" descr="Image result for conclusion">
            <a:extLst>
              <a:ext uri="{FF2B5EF4-FFF2-40B4-BE49-F238E27FC236}">
                <a16:creationId xmlns:a16="http://schemas.microsoft.com/office/drawing/2014/main" id="{43C08479-7CBB-4660-A1DF-24F78490066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611120" y="532023"/>
            <a:ext cx="8981440" cy="6439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65793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Rectangle 139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4572000"/>
            <a:ext cx="7058307" cy="1964266"/>
          </a:xfrm>
          <a:prstGeom prst="rect">
            <a:avLst/>
          </a:prstGeom>
          <a:solidFill>
            <a:srgbClr val="475E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A5F03B-BC29-4427-856A-248C6B725A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767072"/>
            <a:ext cx="6594189" cy="1625210"/>
          </a:xfrm>
        </p:spPr>
        <p:txBody>
          <a:bodyPr>
            <a:normAutofit/>
          </a:bodyPr>
          <a:lstStyle/>
          <a:p>
            <a:pPr algn="r"/>
            <a:r>
              <a:rPr lang="en-US" dirty="0">
                <a:solidFill>
                  <a:srgbClr val="FFFFFF"/>
                </a:solidFill>
              </a:rPr>
              <a:t>Future Prospects</a:t>
            </a:r>
          </a:p>
        </p:txBody>
      </p:sp>
      <p:pic>
        <p:nvPicPr>
          <p:cNvPr id="1029" name="Picture 2" descr="Image result for future approaches">
            <a:extLst>
              <a:ext uri="{FF2B5EF4-FFF2-40B4-BE49-F238E27FC236}">
                <a16:creationId xmlns:a16="http://schemas.microsoft.com/office/drawing/2014/main" id="{661B2421-69CB-42CA-9623-C93C40CEE2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9" r="5164" b="-1"/>
          <a:stretch/>
        </p:blipFill>
        <p:spPr bwMode="auto">
          <a:xfrm>
            <a:off x="327547" y="321733"/>
            <a:ext cx="7058306" cy="4107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2" name="Rectangle 141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31" name="Content Placeholder 1030">
            <a:extLst>
              <a:ext uri="{FF2B5EF4-FFF2-40B4-BE49-F238E27FC236}">
                <a16:creationId xmlns:a16="http://schemas.microsoft.com/office/drawing/2014/main" id="{2210435E-C281-4213-9BBE-D6F565EC15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9319" y="863600"/>
            <a:ext cx="3424739" cy="4947920"/>
          </a:xfrm>
        </p:spPr>
        <p:txBody>
          <a:bodyPr anchor="ctr"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Term – Weighting</a:t>
            </a:r>
          </a:p>
          <a:p>
            <a:endParaRPr lang="en-US" sz="2000" dirty="0">
              <a:solidFill>
                <a:srgbClr val="FFFFFF"/>
              </a:solidFill>
            </a:endParaRPr>
          </a:p>
          <a:p>
            <a:pPr marL="0" indent="0">
              <a:buNone/>
            </a:pPr>
            <a:endParaRPr lang="en-US" sz="2000" dirty="0">
              <a:solidFill>
                <a:srgbClr val="FFFFFF"/>
              </a:solidFill>
            </a:endParaRPr>
          </a:p>
          <a:p>
            <a:r>
              <a:rPr lang="en-US" sz="2000" dirty="0">
                <a:solidFill>
                  <a:srgbClr val="FFFFFF"/>
                </a:solidFill>
              </a:rPr>
              <a:t>Clustering Coefficient (Enhance the graph to be more dynamic)</a:t>
            </a:r>
          </a:p>
        </p:txBody>
      </p:sp>
    </p:spTree>
    <p:extLst>
      <p:ext uri="{BB962C8B-B14F-4D97-AF65-F5344CB8AC3E}">
        <p14:creationId xmlns:p14="http://schemas.microsoft.com/office/powerpoint/2010/main" val="22740100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35317C-19A1-45EE-A247-2339F0C8FD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6251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E3540D9-A516-468B-95C1-CAF0823A523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2" descr="Image result for thank you animation for powerpoint">
            <a:extLst>
              <a:ext uri="{FF2B5EF4-FFF2-40B4-BE49-F238E27FC236}">
                <a16:creationId xmlns:a16="http://schemas.microsoft.com/office/drawing/2014/main" id="{5DCFBBAA-8807-4ED8-8883-8BCEBE69FB5F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31" y="294640"/>
            <a:ext cx="12035940" cy="6268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31151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5E901F-0FA0-46BE-BF40-93BD0B658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4292" y="513612"/>
            <a:ext cx="9894133" cy="10312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Introduction</a:t>
            </a:r>
          </a:p>
        </p:txBody>
      </p:sp>
      <p:pic>
        <p:nvPicPr>
          <p:cNvPr id="4104" name="Picture 2" descr="Image result for introduction images for project">
            <a:extLst>
              <a:ext uri="{FF2B5EF4-FFF2-40B4-BE49-F238E27FC236}">
                <a16:creationId xmlns:a16="http://schemas.microsoft.com/office/drawing/2014/main" id="{476ECCE0-F893-4D61-AD10-0625C83E91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56" r="2" b="7646"/>
          <a:stretch/>
        </p:blipFill>
        <p:spPr bwMode="auto">
          <a:xfrm>
            <a:off x="1681426" y="2589086"/>
            <a:ext cx="4735119" cy="2755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C607803A-4E99-444E-94F7-8785CDDF58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80155" y="1884046"/>
            <a:ext cx="3275668" cy="2853308"/>
          </a:xfrm>
          <a:custGeom>
            <a:avLst/>
            <a:gdLst>
              <a:gd name="connsiteX0" fmla="*/ 3275668 w 3275668"/>
              <a:gd name="connsiteY0" fmla="*/ 2853308 h 2853308"/>
              <a:gd name="connsiteX1" fmla="*/ 655 w 3275668"/>
              <a:gd name="connsiteY1" fmla="*/ 2853308 h 2853308"/>
              <a:gd name="connsiteX2" fmla="*/ 0 w 3275668"/>
              <a:gd name="connsiteY2" fmla="*/ 2467565 h 2853308"/>
              <a:gd name="connsiteX3" fmla="*/ 2869894 w 3275668"/>
              <a:gd name="connsiteY3" fmla="*/ 2468888 h 2853308"/>
              <a:gd name="connsiteX4" fmla="*/ 2869894 w 3275668"/>
              <a:gd name="connsiteY4" fmla="*/ 0 h 2853308"/>
              <a:gd name="connsiteX5" fmla="*/ 3275668 w 3275668"/>
              <a:gd name="connsiteY5" fmla="*/ 0 h 2853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75668" h="2853308">
                <a:moveTo>
                  <a:pt x="3275668" y="2853308"/>
                </a:moveTo>
                <a:lnTo>
                  <a:pt x="655" y="2853308"/>
                </a:lnTo>
                <a:cubicBezTo>
                  <a:pt x="-655" y="2720171"/>
                  <a:pt x="1310" y="2600702"/>
                  <a:pt x="0" y="2467565"/>
                </a:cubicBezTo>
                <a:lnTo>
                  <a:pt x="2869894" y="2468888"/>
                </a:lnTo>
                <a:lnTo>
                  <a:pt x="2869894" y="0"/>
                </a:lnTo>
                <a:lnTo>
                  <a:pt x="3275668" y="0"/>
                </a:lnTo>
                <a:close/>
              </a:path>
            </a:pathLst>
          </a:custGeom>
          <a:solidFill>
            <a:srgbClr val="4C4C4C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2989BE6A-C309-418E-8ADD-1616A98057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55823" y="3222530"/>
            <a:ext cx="3242952" cy="2828156"/>
          </a:xfrm>
          <a:custGeom>
            <a:avLst/>
            <a:gdLst>
              <a:gd name="connsiteX0" fmla="*/ 2837178 w 3242952"/>
              <a:gd name="connsiteY0" fmla="*/ 0 h 2828156"/>
              <a:gd name="connsiteX1" fmla="*/ 3242952 w 3242952"/>
              <a:gd name="connsiteY1" fmla="*/ 0 h 2828156"/>
              <a:gd name="connsiteX2" fmla="*/ 3242952 w 3242952"/>
              <a:gd name="connsiteY2" fmla="*/ 2828156 h 2828156"/>
              <a:gd name="connsiteX3" fmla="*/ 0 w 3242952"/>
              <a:gd name="connsiteY3" fmla="*/ 2828156 h 2828156"/>
              <a:gd name="connsiteX4" fmla="*/ 0 w 3242952"/>
              <a:gd name="connsiteY4" fmla="*/ 2442859 h 2828156"/>
              <a:gd name="connsiteX5" fmla="*/ 2837178 w 3242952"/>
              <a:gd name="connsiteY5" fmla="*/ 2443295 h 2828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42952" h="2828156">
                <a:moveTo>
                  <a:pt x="2837178" y="0"/>
                </a:moveTo>
                <a:lnTo>
                  <a:pt x="3242952" y="0"/>
                </a:lnTo>
                <a:lnTo>
                  <a:pt x="3242952" y="2828156"/>
                </a:lnTo>
                <a:lnTo>
                  <a:pt x="0" y="2828156"/>
                </a:lnTo>
                <a:lnTo>
                  <a:pt x="0" y="2442859"/>
                </a:lnTo>
                <a:lnTo>
                  <a:pt x="2837178" y="2443295"/>
                </a:lnTo>
                <a:close/>
              </a:path>
            </a:pathLst>
          </a:custGeom>
          <a:solidFill>
            <a:srgbClr val="4C4C4C"/>
          </a:solidFill>
          <a:ln w="0">
            <a:noFill/>
            <a:prstDash val="solid"/>
            <a:round/>
            <a:headEnd/>
            <a:tailEnd/>
          </a:ln>
        </p:spPr>
        <p:txBody>
          <a:bodyPr wrap="square">
            <a:noAutofit/>
          </a:bodyPr>
          <a:lstStyle/>
          <a:p>
            <a:pPr defTabSz="914377">
              <a:defRPr/>
            </a:pPr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106" name="Content Placeholder 4105">
            <a:extLst>
              <a:ext uri="{FF2B5EF4-FFF2-40B4-BE49-F238E27FC236}">
                <a16:creationId xmlns:a16="http://schemas.microsoft.com/office/drawing/2014/main" id="{47D66EC0-A9B0-4ABA-98B5-63F3B9800F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98080" y="1259840"/>
            <a:ext cx="4175760" cy="4958080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400" dirty="0"/>
              <a:t>In this project, we perform network analysis of legislators from the past 44 years and try to create a model to predict the legislative outcome of some bill introduced to the US Congress.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>
                <a:hlinkClick r:id="rId3"/>
              </a:rPr>
              <a:t>http://gov-analytics.net/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1698285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F2A6D9-68C9-4C6A-9BE6-650A7BDB8B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Key Questions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AE8B776-22F1-4EEF-BC5D-7CEF6A1B262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5651606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247594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8AE369-D77D-4D8E-BEF5-96AABD46E7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538" y="4756638"/>
            <a:ext cx="11139854" cy="930447"/>
          </a:xfrm>
          <a:prstGeom prst="ellipse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/>
            <a:r>
              <a:rPr lang="en-US" sz="3800">
                <a:solidFill>
                  <a:srgbClr val="FFFFFF"/>
                </a:solidFill>
              </a:rPr>
              <a:t>Dataset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393CB57-A19C-42E1-88C0-DE32B5267F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99684" y="380197"/>
            <a:ext cx="3228091" cy="399763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F350FF3-07EF-4833-8E10-EA51EEB2DE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4443" y="380198"/>
            <a:ext cx="3597873" cy="3997637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503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1F1B6-EBC0-432C-A8E9-A93632E7C8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/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Data Preprocessing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Content Placeholder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7F7E47BF-3E40-4130-BCF3-CC6B5A32C8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3822" y="999967"/>
            <a:ext cx="6553545" cy="4866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1424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FAAF38-8FFB-4961-918C-12F05F24BB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538" y="4756638"/>
            <a:ext cx="11139854" cy="930447"/>
          </a:xfrm>
          <a:prstGeom prst="ellipse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/>
            <a:r>
              <a:rPr lang="en-US" sz="3800">
                <a:solidFill>
                  <a:srgbClr val="FFFFFF"/>
                </a:solidFill>
              </a:rPr>
              <a:t>Databases</a:t>
            </a:r>
          </a:p>
        </p:txBody>
      </p:sp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0B253062-F953-4E42-91F2-A8EE91C74C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5965" y="380198"/>
            <a:ext cx="4306466" cy="3997637"/>
          </a:xfrm>
          <a:prstGeom prst="rect">
            <a:avLst/>
          </a:prstGeom>
        </p:spPr>
      </p:pic>
      <p:pic>
        <p:nvPicPr>
          <p:cNvPr id="8" name="Content Placeholder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ABF67F3B-DE7D-4FA7-8482-F1211BCBAF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505" y="477749"/>
            <a:ext cx="5789046" cy="3514238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01901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39FB74-1729-4C54-99D0-2BF7AD68AC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/>
            <a:r>
              <a:rPr lang="en-US" sz="5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Database</a:t>
            </a:r>
          </a:p>
        </p:txBody>
      </p:sp>
      <p:pic>
        <p:nvPicPr>
          <p:cNvPr id="4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F48ADB98-9670-4B6F-A106-F62E79B04A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3049" y="222825"/>
            <a:ext cx="6403991" cy="4082544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72198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8505E2-008A-4102-9734-17BE442EF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</p:spPr>
        <p:txBody>
          <a:bodyPr>
            <a:normAutofit/>
          </a:bodyPr>
          <a:lstStyle/>
          <a:p>
            <a:r>
              <a:rPr lang="en-US"/>
              <a:t>Network Modelling</a:t>
            </a:r>
            <a:endParaRPr lang="en-US" dirty="0"/>
          </a:p>
        </p:txBody>
      </p:sp>
      <p:graphicFrame>
        <p:nvGraphicFramePr>
          <p:cNvPr id="4" name="Content Placeholder 2">
            <a:extLst>
              <a:ext uri="{FF2B5EF4-FFF2-40B4-BE49-F238E27FC236}">
                <a16:creationId xmlns:a16="http://schemas.microsoft.com/office/drawing/2014/main" id="{7E186FCE-DA17-41E9-9A1C-1ED13A52A62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39040623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928959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</TotalTime>
  <Words>441</Words>
  <Application>Microsoft Office PowerPoint</Application>
  <PresentationFormat>Widescreen</PresentationFormat>
  <Paragraphs>81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Arial</vt:lpstr>
      <vt:lpstr>Calibri</vt:lpstr>
      <vt:lpstr>Calibri Light</vt:lpstr>
      <vt:lpstr>Office Theme</vt:lpstr>
      <vt:lpstr>Network and Predictive Analysis on Proposed Legislation in the United States Congress</vt:lpstr>
      <vt:lpstr>Agenda</vt:lpstr>
      <vt:lpstr>Introduction</vt:lpstr>
      <vt:lpstr>Key Questions</vt:lpstr>
      <vt:lpstr>Dataset</vt:lpstr>
      <vt:lpstr>Data Preprocessing</vt:lpstr>
      <vt:lpstr>Databases</vt:lpstr>
      <vt:lpstr>Database</vt:lpstr>
      <vt:lpstr>Network Modelling</vt:lpstr>
      <vt:lpstr>Principal Analysis</vt:lpstr>
      <vt:lpstr>Network Analysis</vt:lpstr>
      <vt:lpstr>Network Models</vt:lpstr>
      <vt:lpstr>Network Density</vt:lpstr>
      <vt:lpstr>Degree Centrality</vt:lpstr>
      <vt:lpstr>In-Degree</vt:lpstr>
      <vt:lpstr>Out-Degree</vt:lpstr>
      <vt:lpstr>Betweenness Centrality</vt:lpstr>
      <vt:lpstr>Closeness Centrality</vt:lpstr>
      <vt:lpstr>Modularity</vt:lpstr>
      <vt:lpstr>Predictive Analysis</vt:lpstr>
      <vt:lpstr>Decision Tree</vt:lpstr>
      <vt:lpstr>Decision Tree</vt:lpstr>
      <vt:lpstr>Accuracy of the Bill Summary</vt:lpstr>
      <vt:lpstr>Results of Predictive Models</vt:lpstr>
      <vt:lpstr>PowerPoint Presentation</vt:lpstr>
      <vt:lpstr>PowerPoint Presentation</vt:lpstr>
      <vt:lpstr>Future Prospects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Network and Predictive Analysis on Proposed Legislation in the United States Congress</dc:title>
  <dc:creator>Meena Rapaka</dc:creator>
  <cp:lastModifiedBy>Meena Rapaka</cp:lastModifiedBy>
  <cp:revision>9</cp:revision>
  <dcterms:created xsi:type="dcterms:W3CDTF">2019-05-06T21:37:41Z</dcterms:created>
  <dcterms:modified xsi:type="dcterms:W3CDTF">2019-05-06T22:01:46Z</dcterms:modified>
</cp:coreProperties>
</file>